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411" r:id="rId3"/>
    <p:sldId id="412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44B97-619B-4B62-8663-A4363D1D2B5A}" v="17" dt="2023-11-06T10:11:24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8A9C3660-18A4-4C44-B978-61FC67509991}"/>
    <pc:docChg chg="modSld">
      <pc:chgData name="Sieger, Fabienne" userId="7f575595-508d-48eb-9f91-649ad79076b3" providerId="ADAL" clId="{8A9C3660-18A4-4C44-B978-61FC67509991}" dt="2023-09-15T12:18:17.434" v="59" actId="20577"/>
      <pc:docMkLst>
        <pc:docMk/>
      </pc:docMkLst>
      <pc:sldChg chg="modSp mod">
        <pc:chgData name="Sieger, Fabienne" userId="7f575595-508d-48eb-9f91-649ad79076b3" providerId="ADAL" clId="{8A9C3660-18A4-4C44-B978-61FC67509991}" dt="2023-09-15T12:17:02.044" v="1" actId="692"/>
        <pc:sldMkLst>
          <pc:docMk/>
          <pc:sldMk cId="3302396069" sldId="400"/>
        </pc:sldMkLst>
        <pc:picChg chg="mod">
          <ac:chgData name="Sieger, Fabienne" userId="7f575595-508d-48eb-9f91-649ad79076b3" providerId="ADAL" clId="{8A9C3660-18A4-4C44-B978-61FC67509991}" dt="2023-09-15T12:17:02.044" v="1" actId="692"/>
          <ac:picMkLst>
            <pc:docMk/>
            <pc:sldMk cId="3302396069" sldId="400"/>
            <ac:picMk id="4" creationId="{7931820D-9053-BEB7-CE4B-428E33BCEB46}"/>
          </ac:picMkLst>
        </pc:picChg>
      </pc:sldChg>
      <pc:sldChg chg="modSp">
        <pc:chgData name="Sieger, Fabienne" userId="7f575595-508d-48eb-9f91-649ad79076b3" providerId="ADAL" clId="{8A9C3660-18A4-4C44-B978-61FC67509991}" dt="2023-09-15T12:17:35.022" v="38" actId="20577"/>
        <pc:sldMkLst>
          <pc:docMk/>
          <pc:sldMk cId="3821045623" sldId="411"/>
        </pc:sldMkLst>
        <pc:spChg chg="mod">
          <ac:chgData name="Sieger, Fabienne" userId="7f575595-508d-48eb-9f91-649ad79076b3" providerId="ADAL" clId="{8A9C3660-18A4-4C44-B978-61FC67509991}" dt="2023-09-15T12:17:35.022" v="38" actId="20577"/>
          <ac:spMkLst>
            <pc:docMk/>
            <pc:sldMk cId="3821045623" sldId="411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8A9C3660-18A4-4C44-B978-61FC67509991}" dt="2023-09-15T12:18:17.434" v="59" actId="20577"/>
        <pc:sldMkLst>
          <pc:docMk/>
          <pc:sldMk cId="633709719" sldId="412"/>
        </pc:sldMkLst>
        <pc:spChg chg="mod">
          <ac:chgData name="Sieger, Fabienne" userId="7f575595-508d-48eb-9f91-649ad79076b3" providerId="ADAL" clId="{8A9C3660-18A4-4C44-B978-61FC67509991}" dt="2023-09-15T12:18:17.434" v="59" actId="20577"/>
          <ac:spMkLst>
            <pc:docMk/>
            <pc:sldMk cId="633709719" sldId="412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18744B97-619B-4B62-8663-A4363D1D2B5A}"/>
    <pc:docChg chg="modSld">
      <pc:chgData name="Städler, Judith" userId="b75518b6-4434-4a1d-b498-c215ef793353" providerId="ADAL" clId="{18744B97-619B-4B62-8663-A4363D1D2B5A}" dt="2023-11-06T10:11:24.320" v="17" actId="20577"/>
      <pc:docMkLst>
        <pc:docMk/>
      </pc:docMkLst>
      <pc:sldChg chg="modSp mod">
        <pc:chgData name="Städler, Judith" userId="b75518b6-4434-4a1d-b498-c215ef793353" providerId="ADAL" clId="{18744B97-619B-4B62-8663-A4363D1D2B5A}" dt="2023-11-06T10:10:09.371" v="0" actId="115"/>
        <pc:sldMkLst>
          <pc:docMk/>
          <pc:sldMk cId="3302396069" sldId="400"/>
        </pc:sldMkLst>
        <pc:spChg chg="mod">
          <ac:chgData name="Städler, Judith" userId="b75518b6-4434-4a1d-b498-c215ef793353" providerId="ADAL" clId="{18744B97-619B-4B62-8663-A4363D1D2B5A}" dt="2023-11-06T10:10:09.371" v="0" actId="115"/>
          <ac:spMkLst>
            <pc:docMk/>
            <pc:sldMk cId="3302396069" sldId="400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18744B97-619B-4B62-8663-A4363D1D2B5A}" dt="2023-11-06T10:10:33.072" v="5" actId="20577"/>
        <pc:sldMkLst>
          <pc:docMk/>
          <pc:sldMk cId="3821045623" sldId="411"/>
        </pc:sldMkLst>
        <pc:spChg chg="mod">
          <ac:chgData name="Städler, Judith" userId="b75518b6-4434-4a1d-b498-c215ef793353" providerId="ADAL" clId="{18744B97-619B-4B62-8663-A4363D1D2B5A}" dt="2023-11-06T10:10:33.072" v="5" actId="20577"/>
          <ac:spMkLst>
            <pc:docMk/>
            <pc:sldMk cId="3821045623" sldId="411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18744B97-619B-4B62-8663-A4363D1D2B5A}" dt="2023-11-06T10:11:24.320" v="17" actId="20577"/>
        <pc:sldMkLst>
          <pc:docMk/>
          <pc:sldMk cId="633709719" sldId="412"/>
        </pc:sldMkLst>
        <pc:spChg chg="mod">
          <ac:chgData name="Städler, Judith" userId="b75518b6-4434-4a1d-b498-c215ef793353" providerId="ADAL" clId="{18744B97-619B-4B62-8663-A4363D1D2B5A}" dt="2023-11-06T10:11:24.320" v="17" actId="20577"/>
          <ac:spMkLst>
            <pc:docMk/>
            <pc:sldMk cId="633709719" sldId="412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7289FDF3-DE46-4323-94AC-A5184CED2587}"/>
    <pc:docChg chg="custSel modSld modMainMaster">
      <pc:chgData name="Sieger, Fabienne" userId="7f575595-508d-48eb-9f91-649ad79076b3" providerId="ADAL" clId="{7289FDF3-DE46-4323-94AC-A5184CED2587}" dt="2023-07-04T08:18:41.068" v="30" actId="1076"/>
      <pc:docMkLst>
        <pc:docMk/>
      </pc:docMkLst>
      <pc:sldChg chg="addSp delSp modSp mod modTransition modAnim">
        <pc:chgData name="Sieger, Fabienne" userId="7f575595-508d-48eb-9f91-649ad79076b3" providerId="ADAL" clId="{7289FDF3-DE46-4323-94AC-A5184CED2587}" dt="2023-07-04T08:18:41.068" v="30" actId="1076"/>
        <pc:sldMkLst>
          <pc:docMk/>
          <pc:sldMk cId="3302396069" sldId="400"/>
        </pc:sldMkLst>
        <pc:picChg chg="add del mod">
          <ac:chgData name="Sieger, Fabienne" userId="7f575595-508d-48eb-9f91-649ad79076b3" providerId="ADAL" clId="{7289FDF3-DE46-4323-94AC-A5184CED2587}" dt="2023-06-16T10:06:15.419" v="8"/>
          <ac:picMkLst>
            <pc:docMk/>
            <pc:sldMk cId="3302396069" sldId="400"/>
            <ac:picMk id="3" creationId="{B15FCB05-7798-A030-DAED-3E73BBA5E4FD}"/>
          </ac:picMkLst>
        </pc:picChg>
        <pc:picChg chg="add mod">
          <ac:chgData name="Sieger, Fabienne" userId="7f575595-508d-48eb-9f91-649ad79076b3" providerId="ADAL" clId="{7289FDF3-DE46-4323-94AC-A5184CED2587}" dt="2023-07-04T08:18:41.068" v="30" actId="1076"/>
          <ac:picMkLst>
            <pc:docMk/>
            <pc:sldMk cId="3302396069" sldId="400"/>
            <ac:picMk id="4" creationId="{7931820D-9053-BEB7-CE4B-428E33BCEB46}"/>
          </ac:picMkLst>
        </pc:picChg>
        <pc:picChg chg="add del mod">
          <ac:chgData name="Sieger, Fabienne" userId="7f575595-508d-48eb-9f91-649ad79076b3" providerId="ADAL" clId="{7289FDF3-DE46-4323-94AC-A5184CED2587}" dt="2023-06-16T10:08:39.411" v="10"/>
          <ac:picMkLst>
            <pc:docMk/>
            <pc:sldMk cId="3302396069" sldId="400"/>
            <ac:picMk id="4" creationId="{F22E532D-96C6-E180-F2FE-18BB5D4159CE}"/>
          </ac:picMkLst>
        </pc:picChg>
        <pc:picChg chg="add del mod">
          <ac:chgData name="Sieger, Fabienne" userId="7f575595-508d-48eb-9f91-649ad79076b3" providerId="ADAL" clId="{7289FDF3-DE46-4323-94AC-A5184CED2587}" dt="2023-06-16T10:09:53.923" v="12"/>
          <ac:picMkLst>
            <pc:docMk/>
            <pc:sldMk cId="3302396069" sldId="400"/>
            <ac:picMk id="5" creationId="{408A2C27-8550-FE6F-4490-E4F95644BB61}"/>
          </ac:picMkLst>
        </pc:picChg>
        <pc:picChg chg="add del mod">
          <ac:chgData name="Sieger, Fabienne" userId="7f575595-508d-48eb-9f91-649ad79076b3" providerId="ADAL" clId="{7289FDF3-DE46-4323-94AC-A5184CED2587}" dt="2023-06-16T10:10:08.502" v="14"/>
          <ac:picMkLst>
            <pc:docMk/>
            <pc:sldMk cId="3302396069" sldId="400"/>
            <ac:picMk id="6" creationId="{BA35096E-DA7C-DBE7-3AA7-26E8034AAF8D}"/>
          </ac:picMkLst>
        </pc:picChg>
        <pc:picChg chg="add del mod">
          <ac:chgData name="Sieger, Fabienne" userId="7f575595-508d-48eb-9f91-649ad79076b3" providerId="ADAL" clId="{7289FDF3-DE46-4323-94AC-A5184CED2587}" dt="2023-06-16T10:10:25.481" v="16"/>
          <ac:picMkLst>
            <pc:docMk/>
            <pc:sldMk cId="3302396069" sldId="400"/>
            <ac:picMk id="7" creationId="{71C1295C-C576-F7DB-29FE-F8DA7693573D}"/>
          </ac:picMkLst>
        </pc:picChg>
        <pc:picChg chg="add del mod">
          <ac:chgData name="Sieger, Fabienne" userId="7f575595-508d-48eb-9f91-649ad79076b3" providerId="ADAL" clId="{7289FDF3-DE46-4323-94AC-A5184CED2587}" dt="2023-06-16T10:11:49.984" v="18"/>
          <ac:picMkLst>
            <pc:docMk/>
            <pc:sldMk cId="3302396069" sldId="400"/>
            <ac:picMk id="8" creationId="{114DAF1A-E4B2-B753-E85A-AC9C0CB6AEB5}"/>
          </ac:picMkLst>
        </pc:picChg>
        <pc:picChg chg="add del mod">
          <ac:chgData name="Sieger, Fabienne" userId="7f575595-508d-48eb-9f91-649ad79076b3" providerId="ADAL" clId="{7289FDF3-DE46-4323-94AC-A5184CED2587}" dt="2023-06-16T10:13:14.564" v="20"/>
          <ac:picMkLst>
            <pc:docMk/>
            <pc:sldMk cId="3302396069" sldId="400"/>
            <ac:picMk id="9" creationId="{68151D74-EBCC-AFD7-F047-2C4C3F51CF9E}"/>
          </ac:picMkLst>
        </pc:picChg>
        <pc:picChg chg="add del mod">
          <ac:chgData name="Sieger, Fabienne" userId="7f575595-508d-48eb-9f91-649ad79076b3" providerId="ADAL" clId="{7289FDF3-DE46-4323-94AC-A5184CED2587}" dt="2023-06-16T10:17:44.714" v="22"/>
          <ac:picMkLst>
            <pc:docMk/>
            <pc:sldMk cId="3302396069" sldId="400"/>
            <ac:picMk id="10" creationId="{42E911A8-AD80-A344-8FB5-9710A69BB28E}"/>
          </ac:picMkLst>
        </pc:picChg>
        <pc:picChg chg="add del mod">
          <ac:chgData name="Sieger, Fabienne" userId="7f575595-508d-48eb-9f91-649ad79076b3" providerId="ADAL" clId="{7289FDF3-DE46-4323-94AC-A5184CED2587}" dt="2023-06-16T10:19:32.196" v="24"/>
          <ac:picMkLst>
            <pc:docMk/>
            <pc:sldMk cId="3302396069" sldId="400"/>
            <ac:picMk id="11" creationId="{DEAE07A0-9B83-DDD3-DC69-77D89515E55E}"/>
          </ac:picMkLst>
        </pc:picChg>
        <pc:picChg chg="add mod">
          <ac:chgData name="Sieger, Fabienne" userId="7f575595-508d-48eb-9f91-649ad79076b3" providerId="ADAL" clId="{7289FDF3-DE46-4323-94AC-A5184CED2587}" dt="2023-06-16T10:22:22.297" v="25"/>
          <ac:picMkLst>
            <pc:docMk/>
            <pc:sldMk cId="3302396069" sldId="400"/>
            <ac:picMk id="12" creationId="{97139D19-8B76-531E-6FFE-F285C989221A}"/>
          </ac:picMkLst>
        </pc:picChg>
      </pc:sldChg>
      <pc:sldChg chg="modSp modTransition">
        <pc:chgData name="Sieger, Fabienne" userId="7f575595-508d-48eb-9f91-649ad79076b3" providerId="ADAL" clId="{7289FDF3-DE46-4323-94AC-A5184CED2587}" dt="2023-06-16T10:19:32.196" v="24"/>
        <pc:sldMkLst>
          <pc:docMk/>
          <pc:sldMk cId="3821045623" sldId="411"/>
        </pc:sldMkLst>
        <pc:spChg chg="mod">
          <ac:chgData name="Sieger, Fabienne" userId="7f575595-508d-48eb-9f91-649ad79076b3" providerId="ADAL" clId="{7289FDF3-DE46-4323-94AC-A5184CED2587}" dt="2023-06-16T10:04:24.754" v="1" actId="255"/>
          <ac:spMkLst>
            <pc:docMk/>
            <pc:sldMk cId="3821045623" sldId="411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7289FDF3-DE46-4323-94AC-A5184CED2587}" dt="2023-06-16T10:19:32.196" v="24"/>
        <pc:sldMkLst>
          <pc:docMk/>
          <pc:sldMk cId="633709719" sldId="412"/>
        </pc:sldMkLst>
        <pc:spChg chg="mod">
          <ac:chgData name="Sieger, Fabienne" userId="7f575595-508d-48eb-9f91-649ad79076b3" providerId="ADAL" clId="{7289FDF3-DE46-4323-94AC-A5184CED2587}" dt="2023-06-16T10:04:33.278" v="3" actId="255"/>
          <ac:spMkLst>
            <pc:docMk/>
            <pc:sldMk cId="633709719" sldId="412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7289FDF3-DE46-4323-94AC-A5184CED2587}" dt="2023-06-16T10:04:54.069" v="6" actId="478"/>
        <pc:sldMasterMkLst>
          <pc:docMk/>
          <pc:sldMasterMk cId="1103017266" sldId="2147483660"/>
        </pc:sldMasterMkLst>
        <pc:spChg chg="mod">
          <ac:chgData name="Sieger, Fabienne" userId="7f575595-508d-48eb-9f91-649ad79076b3" providerId="ADAL" clId="{7289FDF3-DE46-4323-94AC-A5184CED2587}" dt="2023-06-16T10:04:51.320" v="4"/>
          <ac:spMkLst>
            <pc:docMk/>
            <pc:sldMasterMk cId="1103017266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7289FDF3-DE46-4323-94AC-A5184CED2587}" dt="2023-06-16T10:04:54.069" v="6" actId="478"/>
          <ac:spMkLst>
            <pc:docMk/>
            <pc:sldMasterMk cId="1103017266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94488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8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4033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29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38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48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Soziales und Peerbeziehungen</a:t>
            </a:r>
          </a:p>
          <a:p>
            <a:pPr algn="ctr"/>
            <a:r>
              <a:rPr lang="de-CH" dirty="0" err="1">
                <a:latin typeface="+mj-lt"/>
              </a:rPr>
              <a:t>freundschaften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Gelände, Naturprodukt enthält.&#10;&#10;Automatisch generierte Beschreibung">
            <a:extLst>
              <a:ext uri="{FF2B5EF4-FFF2-40B4-BE49-F238E27FC236}">
                <a16:creationId xmlns:a16="http://schemas.microsoft.com/office/drawing/2014/main" id="{7931820D-9053-BEB7-CE4B-428E33BCE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3936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023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96"/>
    </mc:Choice>
    <mc:Fallback xmlns="">
      <p:transition spd="slow" advTm="1580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Soziales und </a:t>
            </a:r>
            <a:r>
              <a:rPr lang="de-CH" dirty="0" err="1"/>
              <a:t>peerbeziehungen</a:t>
            </a:r>
            <a:r>
              <a:rPr lang="de-CH" dirty="0"/>
              <a:t> – </a:t>
            </a:r>
            <a:r>
              <a:rPr lang="de-CH" dirty="0" err="1"/>
              <a:t>freundschaften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Kinderreiche Nachbarschaft.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Zugewandte Mitschüler:innen, die von sich aus Kontakt aufnehmen, Ausgeschlossene einschliessen.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Regenerierungsphasen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nach der Schule und ausserschulischen Sozialkontakten. </a:t>
            </a:r>
          </a:p>
          <a:p>
            <a:pPr marL="457189" indent="-457189" algn="just">
              <a:lnSpc>
                <a:spcPct val="150000"/>
              </a:lnSpc>
              <a:buFont typeface="Syntax LT Std"/>
              <a:buChar char="·"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Soziales und Peerbeziehungen – </a:t>
            </a:r>
            <a:r>
              <a:rPr lang="de-CH" dirty="0" err="1"/>
              <a:t>freundschaften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Eigenes Wissen um den Grund für eigene Abweichungen von der Norm.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Hilfe beim Erarbeiten von Wissen und Handlungsstrategien rund um Kontaktaufnahme und Beziehungsgestaltung mit Peers.</a:t>
            </a:r>
          </a:p>
          <a:p>
            <a:pPr marL="990575" lvl="1" indent="-380990" defTabSz="1219170">
              <a:lnSpc>
                <a:spcPct val="150000"/>
              </a:lnSpc>
              <a:buFont typeface="MS UI Gothic" panose="020B0600070205080204" pitchFamily="34" charset="-128"/>
              <a:buChar char="→"/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Z.B.: Wann bezeichne ich jemanden als </a:t>
            </a:r>
            <a:r>
              <a:rPr lang="de-CH" sz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Freund:in</a:t>
            </a: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Was bedeutet Freundschaft? Wo hört Loyalität auf? Bedeutet Streit, dass die Freundschaft beendet ist? Gehört meine Freundin mir? Wie verpflichtend ist Geheimhaltung in Bezug auf Geheimnisse? Usw.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de-CH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Vorbereitung auf sich pubertätsbedingt verändernde, komplexer werdende Beziehungen </a:t>
            </a:r>
            <a:r>
              <a:rPr lang="de-CH" sz="180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zu Peers.</a:t>
            </a:r>
            <a:endParaRPr lang="de-CH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189" indent="-457189" algn="just">
              <a:lnSpc>
                <a:spcPct val="150000"/>
              </a:lnSpc>
              <a:buFont typeface="Syntax LT Std"/>
              <a:buChar char="·"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63370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Breitbild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Soziales und peerbeziehungen – freundschaften </vt:lpstr>
      <vt:lpstr>Soziales und Peerbeziehungen – freundschaften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2023-06-06T08:09:27Z</dcterms:created>
  <dcterms:modified xsi:type="dcterms:W3CDTF">2024-02-26T13:05:22Z</dcterms:modified>
</cp:coreProperties>
</file>