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99" r:id="rId2"/>
    <p:sldId id="40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404E02-9D1F-4DDF-AACA-05B5DF2AAD49}" v="5" dt="2023-11-06T10:08:49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ädler, Judith" userId="b75518b6-4434-4a1d-b498-c215ef793353" providerId="ADAL" clId="{30404E02-9D1F-4DDF-AACA-05B5DF2AAD49}"/>
    <pc:docChg chg="modSld">
      <pc:chgData name="Städler, Judith" userId="b75518b6-4434-4a1d-b498-c215ef793353" providerId="ADAL" clId="{30404E02-9D1F-4DDF-AACA-05B5DF2AAD49}" dt="2023-11-06T10:08:49.232" v="5" actId="20577"/>
      <pc:docMkLst>
        <pc:docMk/>
      </pc:docMkLst>
      <pc:sldChg chg="modSp mod">
        <pc:chgData name="Städler, Judith" userId="b75518b6-4434-4a1d-b498-c215ef793353" providerId="ADAL" clId="{30404E02-9D1F-4DDF-AACA-05B5DF2AAD49}" dt="2023-11-06T10:08:30.380" v="0" actId="115"/>
        <pc:sldMkLst>
          <pc:docMk/>
          <pc:sldMk cId="697197428" sldId="399"/>
        </pc:sldMkLst>
        <pc:spChg chg="mod">
          <ac:chgData name="Städler, Judith" userId="b75518b6-4434-4a1d-b498-c215ef793353" providerId="ADAL" clId="{30404E02-9D1F-4DDF-AACA-05B5DF2AAD49}" dt="2023-11-06T10:08:30.380" v="0" actId="115"/>
          <ac:spMkLst>
            <pc:docMk/>
            <pc:sldMk cId="697197428" sldId="399"/>
            <ac:spMk id="2" creationId="{D095B0D6-827E-4F4E-95A2-CED2F78679C8}"/>
          </ac:spMkLst>
        </pc:spChg>
      </pc:sldChg>
      <pc:sldChg chg="modSp">
        <pc:chgData name="Städler, Judith" userId="b75518b6-4434-4a1d-b498-c215ef793353" providerId="ADAL" clId="{30404E02-9D1F-4DDF-AACA-05B5DF2AAD49}" dt="2023-11-06T10:08:49.232" v="5" actId="20577"/>
        <pc:sldMkLst>
          <pc:docMk/>
          <pc:sldMk cId="2249394422" sldId="407"/>
        </pc:sldMkLst>
        <pc:spChg chg="mod">
          <ac:chgData name="Städler, Judith" userId="b75518b6-4434-4a1d-b498-c215ef793353" providerId="ADAL" clId="{30404E02-9D1F-4DDF-AACA-05B5DF2AAD49}" dt="2023-11-06T10:08:49.232" v="5" actId="20577"/>
          <ac:spMkLst>
            <pc:docMk/>
            <pc:sldMk cId="2249394422" sldId="407"/>
            <ac:spMk id="4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618D1E03-EE2E-4170-BB5F-CA96C8D0EC8C}"/>
    <pc:docChg chg="custSel modSld modMainMaster">
      <pc:chgData name="Sieger, Fabienne" userId="7f575595-508d-48eb-9f91-649ad79076b3" providerId="ADAL" clId="{618D1E03-EE2E-4170-BB5F-CA96C8D0EC8C}" dt="2023-07-04T06:54:52.946" v="95" actId="1076"/>
      <pc:docMkLst>
        <pc:docMk/>
      </pc:docMkLst>
      <pc:sldChg chg="addSp delSp modSp mod modTransition modAnim">
        <pc:chgData name="Sieger, Fabienne" userId="7f575595-508d-48eb-9f91-649ad79076b3" providerId="ADAL" clId="{618D1E03-EE2E-4170-BB5F-CA96C8D0EC8C}" dt="2023-07-04T06:54:52.946" v="95" actId="1076"/>
        <pc:sldMkLst>
          <pc:docMk/>
          <pc:sldMk cId="697197428" sldId="399"/>
        </pc:sldMkLst>
        <pc:picChg chg="add del mod">
          <ac:chgData name="Sieger, Fabienne" userId="7f575595-508d-48eb-9f91-649ad79076b3" providerId="ADAL" clId="{618D1E03-EE2E-4170-BB5F-CA96C8D0EC8C}" dt="2023-06-20T07:05:46.872" v="85"/>
          <ac:picMkLst>
            <pc:docMk/>
            <pc:sldMk cId="697197428" sldId="399"/>
            <ac:picMk id="3" creationId="{888ED2CA-6F6A-0656-ED72-1483E677C307}"/>
          </ac:picMkLst>
        </pc:picChg>
        <pc:picChg chg="add mod">
          <ac:chgData name="Sieger, Fabienne" userId="7f575595-508d-48eb-9f91-649ad79076b3" providerId="ADAL" clId="{618D1E03-EE2E-4170-BB5F-CA96C8D0EC8C}" dt="2023-07-04T06:54:52.946" v="95" actId="1076"/>
          <ac:picMkLst>
            <pc:docMk/>
            <pc:sldMk cId="697197428" sldId="399"/>
            <ac:picMk id="4" creationId="{09AF7792-546C-D68E-55AB-51AA44EC6520}"/>
          </ac:picMkLst>
        </pc:picChg>
        <pc:picChg chg="add del mod">
          <ac:chgData name="Sieger, Fabienne" userId="7f575595-508d-48eb-9f91-649ad79076b3" providerId="ADAL" clId="{618D1E03-EE2E-4170-BB5F-CA96C8D0EC8C}" dt="2023-06-20T07:06:35.143" v="87"/>
          <ac:picMkLst>
            <pc:docMk/>
            <pc:sldMk cId="697197428" sldId="399"/>
            <ac:picMk id="4" creationId="{4E76A026-4AA8-AF81-9CE7-A5A285FFA534}"/>
          </ac:picMkLst>
        </pc:picChg>
        <pc:picChg chg="add del mod">
          <ac:chgData name="Sieger, Fabienne" userId="7f575595-508d-48eb-9f91-649ad79076b3" providerId="ADAL" clId="{618D1E03-EE2E-4170-BB5F-CA96C8D0EC8C}" dt="2023-06-20T07:07:19.453" v="89"/>
          <ac:picMkLst>
            <pc:docMk/>
            <pc:sldMk cId="697197428" sldId="399"/>
            <ac:picMk id="5" creationId="{B471425F-84A6-CE51-659E-FEB1E58714A8}"/>
          </ac:picMkLst>
        </pc:picChg>
        <pc:picChg chg="add mod">
          <ac:chgData name="Sieger, Fabienne" userId="7f575595-508d-48eb-9f91-649ad79076b3" providerId="ADAL" clId="{618D1E03-EE2E-4170-BB5F-CA96C8D0EC8C}" dt="2023-06-20T07:08:41.467" v="90"/>
          <ac:picMkLst>
            <pc:docMk/>
            <pc:sldMk cId="697197428" sldId="399"/>
            <ac:picMk id="6" creationId="{99FB6927-C8FC-1518-3CEF-B16300258561}"/>
          </ac:picMkLst>
        </pc:picChg>
      </pc:sldChg>
      <pc:sldChg chg="modSp modTransition">
        <pc:chgData name="Sieger, Fabienne" userId="7f575595-508d-48eb-9f91-649ad79076b3" providerId="ADAL" clId="{618D1E03-EE2E-4170-BB5F-CA96C8D0EC8C}" dt="2023-06-20T07:07:19.453" v="89"/>
        <pc:sldMkLst>
          <pc:docMk/>
          <pc:sldMk cId="2249394422" sldId="407"/>
        </pc:sldMkLst>
        <pc:spChg chg="mod">
          <ac:chgData name="Sieger, Fabienne" userId="7f575595-508d-48eb-9f91-649ad79076b3" providerId="ADAL" clId="{618D1E03-EE2E-4170-BB5F-CA96C8D0EC8C}" dt="2023-06-20T07:04:10.054" v="83" actId="255"/>
          <ac:spMkLst>
            <pc:docMk/>
            <pc:sldMk cId="2249394422" sldId="407"/>
            <ac:spMk id="4" creationId="{00000000-0000-0000-0000-000000000000}"/>
          </ac:spMkLst>
        </pc:spChg>
      </pc:sldChg>
      <pc:sldMasterChg chg="delSp modSp mod">
        <pc:chgData name="Sieger, Fabienne" userId="7f575595-508d-48eb-9f91-649ad79076b3" providerId="ADAL" clId="{618D1E03-EE2E-4170-BB5F-CA96C8D0EC8C}" dt="2023-06-20T07:03:51.209" v="81" actId="478"/>
        <pc:sldMasterMkLst>
          <pc:docMk/>
          <pc:sldMasterMk cId="4058787483" sldId="2147483660"/>
        </pc:sldMasterMkLst>
        <pc:spChg chg="mod">
          <ac:chgData name="Sieger, Fabienne" userId="7f575595-508d-48eb-9f91-649ad79076b3" providerId="ADAL" clId="{618D1E03-EE2E-4170-BB5F-CA96C8D0EC8C}" dt="2023-06-20T07:03:41.545" v="80" actId="20577"/>
          <ac:spMkLst>
            <pc:docMk/>
            <pc:sldMasterMk cId="4058787483" sldId="2147483660"/>
            <ac:spMk id="2" creationId="{00000000-0000-0000-0000-000000000000}"/>
          </ac:spMkLst>
        </pc:spChg>
        <pc:spChg chg="del">
          <ac:chgData name="Sieger, Fabienne" userId="7f575595-508d-48eb-9f91-649ad79076b3" providerId="ADAL" clId="{618D1E03-EE2E-4170-BB5F-CA96C8D0EC8C}" dt="2023-06-20T07:03:51.209" v="81" actId="478"/>
          <ac:spMkLst>
            <pc:docMk/>
            <pc:sldMasterMk cId="4058787483" sldId="2147483660"/>
            <ac:spMk id="9" creationId="{DAAB8E7E-A581-4304-B52F-9DAE88D9503C}"/>
          </ac:spMkLst>
        </pc:spChg>
      </pc:sldMasterChg>
    </pc:docChg>
  </pc:docChgLst>
  <pc:docChgLst>
    <pc:chgData name="Sieger, Fabienne" userId="7f575595-508d-48eb-9f91-649ad79076b3" providerId="ADAL" clId="{4F3EFBB8-5AB8-4B24-9393-9FABA8A9865E}"/>
    <pc:docChg chg="modSld">
      <pc:chgData name="Sieger, Fabienne" userId="7f575595-508d-48eb-9f91-649ad79076b3" providerId="ADAL" clId="{4F3EFBB8-5AB8-4B24-9393-9FABA8A9865E}" dt="2023-09-15T12:15:42.750" v="5" actId="20577"/>
      <pc:docMkLst>
        <pc:docMk/>
      </pc:docMkLst>
      <pc:sldChg chg="modSp mod">
        <pc:chgData name="Sieger, Fabienne" userId="7f575595-508d-48eb-9f91-649ad79076b3" providerId="ADAL" clId="{4F3EFBB8-5AB8-4B24-9393-9FABA8A9865E}" dt="2023-09-15T12:15:25.703" v="1" actId="692"/>
        <pc:sldMkLst>
          <pc:docMk/>
          <pc:sldMk cId="697197428" sldId="399"/>
        </pc:sldMkLst>
        <pc:picChg chg="mod">
          <ac:chgData name="Sieger, Fabienne" userId="7f575595-508d-48eb-9f91-649ad79076b3" providerId="ADAL" clId="{4F3EFBB8-5AB8-4B24-9393-9FABA8A9865E}" dt="2023-09-15T12:15:25.703" v="1" actId="692"/>
          <ac:picMkLst>
            <pc:docMk/>
            <pc:sldMk cId="697197428" sldId="399"/>
            <ac:picMk id="4" creationId="{09AF7792-546C-D68E-55AB-51AA44EC6520}"/>
          </ac:picMkLst>
        </pc:picChg>
      </pc:sldChg>
      <pc:sldChg chg="modSp">
        <pc:chgData name="Sieger, Fabienne" userId="7f575595-508d-48eb-9f91-649ad79076b3" providerId="ADAL" clId="{4F3EFBB8-5AB8-4B24-9393-9FABA8A9865E}" dt="2023-09-15T12:15:42.750" v="5" actId="20577"/>
        <pc:sldMkLst>
          <pc:docMk/>
          <pc:sldMk cId="2249394422" sldId="407"/>
        </pc:sldMkLst>
        <pc:spChg chg="mod">
          <ac:chgData name="Sieger, Fabienne" userId="7f575595-508d-48eb-9f91-649ad79076b3" providerId="ADAL" clId="{4F3EFBB8-5AB8-4B24-9393-9FABA8A9865E}" dt="2023-09-15T12:15:42.750" v="5" actId="20577"/>
          <ac:spMkLst>
            <pc:docMk/>
            <pc:sldMk cId="2249394422" sldId="407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92DD3-9563-4BC1-ACBE-BFBB5AB09995}" type="datetimeFigureOut">
              <a:rPr lang="de-CH" smtClean="0"/>
              <a:t>26.02.2024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1F2A6-DF1A-4F6B-9561-32108BFED02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9862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1F2A6-DF1A-4F6B-9561-32108BFED024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4082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46076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4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126407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740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967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274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8674"/>
            <a:ext cx="7488832" cy="24843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r>
              <a:rPr lang="de-CH" sz="933" b="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PHBern,</a:t>
            </a:r>
            <a:r>
              <a:rPr lang="de-CH" sz="933" b="0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 IHP, Heilpädagogische Fachberatung, Fabienne Sieger</a:t>
            </a:r>
            <a:endParaRPr lang="de-CH" sz="933" kern="1200" baseline="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78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dirty="0">
                <a:latin typeface="+mj-lt"/>
              </a:rPr>
              <a:t>Soziales und Peerbeziehungen</a:t>
            </a:r>
          </a:p>
          <a:p>
            <a:pPr algn="ctr"/>
            <a:r>
              <a:rPr lang="de-CH" dirty="0" err="1">
                <a:latin typeface="+mj-lt"/>
              </a:rPr>
              <a:t>begrüssungsusus</a:t>
            </a:r>
            <a:endParaRPr lang="de-CH" dirty="0">
              <a:latin typeface="+mj-lt"/>
            </a:endParaRPr>
          </a:p>
        </p:txBody>
      </p:sp>
      <p:pic>
        <p:nvPicPr>
          <p:cNvPr id="4" name="Grafik 3" descr="Ein Bild, das Metall, Metallwaren, Hartwaren, Pfeife Flöte Rohr enthält.&#10;&#10;Automatisch generierte Beschreibung">
            <a:extLst>
              <a:ext uri="{FF2B5EF4-FFF2-40B4-BE49-F238E27FC236}">
                <a16:creationId xmlns:a16="http://schemas.microsoft.com/office/drawing/2014/main" id="{09AF7792-546C-D68E-55AB-51AA44EC6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757680"/>
            <a:ext cx="4320000" cy="4320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69719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940"/>
    </mc:Choice>
    <mc:Fallback xmlns="">
      <p:transition spd="slow" advTm="7494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Soziales und </a:t>
            </a:r>
            <a:r>
              <a:rPr lang="de-CH" dirty="0" err="1"/>
              <a:t>peerbeziehungen</a:t>
            </a:r>
            <a:r>
              <a:rPr lang="de-CH" dirty="0"/>
              <a:t> – </a:t>
            </a:r>
            <a:r>
              <a:rPr lang="de-CH" dirty="0" err="1"/>
              <a:t>begrüssungsusus</a:t>
            </a:r>
            <a:r>
              <a:rPr lang="de-CH" dirty="0"/>
              <a:t>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Funktionierende Strategien und hilfreiche Umstände in meiner Schulzeit: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Vermeidung von Begrüssungs- und Abschiedssituationen.</a:t>
            </a:r>
          </a:p>
          <a:p>
            <a:pPr marL="0" indent="0">
              <a:lnSpc>
                <a:spcPct val="150000"/>
              </a:lnSpc>
              <a:buNone/>
            </a:pPr>
            <a:endParaRPr lang="de-CH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noch geholfen hätte: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Allgemeine Akzeptanz und wertneutrale Betrachtung </a:t>
            </a:r>
            <a:r>
              <a:rPr lang="de-CH" sz="18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abweichender Begrüssungsformen.</a:t>
            </a:r>
            <a:endParaRPr lang="de-CH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189" indent="-457189" algn="just">
              <a:lnSpc>
                <a:spcPct val="150000"/>
              </a:lnSpc>
              <a:buFont typeface="Syntax LT Std"/>
              <a:buChar char="·"/>
            </a:pPr>
            <a:endParaRPr lang="de-CH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39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Breitbild</PresentationFormat>
  <Paragraphs>9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Soziales und peerbeziehungen – begrüssungsusus 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Zutter, Kristian</cp:lastModifiedBy>
  <cp:revision>2</cp:revision>
  <dcterms:created xsi:type="dcterms:W3CDTF">2023-06-06T08:08:40Z</dcterms:created>
  <dcterms:modified xsi:type="dcterms:W3CDTF">2024-02-26T13:04:58Z</dcterms:modified>
</cp:coreProperties>
</file>