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24" r:id="rId3"/>
    <p:sldId id="425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E4D73-079D-4533-8398-D8985981A529}" v="7" dt="2023-11-07T12:39:47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404832FF-D066-49F0-B873-E0B861045E57}"/>
    <pc:docChg chg="custSel modSld modMainMaster">
      <pc:chgData name="Sieger, Fabienne" userId="7f575595-508d-48eb-9f91-649ad79076b3" providerId="ADAL" clId="{404832FF-D066-49F0-B873-E0B861045E57}" dt="2023-06-23T08:29:41.865" v="25" actId="1076"/>
      <pc:docMkLst>
        <pc:docMk/>
      </pc:docMkLst>
      <pc:sldChg chg="addSp delSp modSp mod modTransition modAnim">
        <pc:chgData name="Sieger, Fabienne" userId="7f575595-508d-48eb-9f91-649ad79076b3" providerId="ADAL" clId="{404832FF-D066-49F0-B873-E0B861045E57}" dt="2023-06-23T08:29:41.865" v="25" actId="1076"/>
        <pc:sldMkLst>
          <pc:docMk/>
          <pc:sldMk cId="2103476900" sldId="423"/>
        </pc:sldMkLst>
        <pc:picChg chg="add del mod">
          <ac:chgData name="Sieger, Fabienne" userId="7f575595-508d-48eb-9f91-649ad79076b3" providerId="ADAL" clId="{404832FF-D066-49F0-B873-E0B861045E57}" dt="2023-06-20T08:59:52.819" v="7"/>
          <ac:picMkLst>
            <pc:docMk/>
            <pc:sldMk cId="2103476900" sldId="423"/>
            <ac:picMk id="3" creationId="{CAD320ED-C37C-AD3F-14B5-E098CD81D7D0}"/>
          </ac:picMkLst>
        </pc:picChg>
        <pc:picChg chg="add mod">
          <ac:chgData name="Sieger, Fabienne" userId="7f575595-508d-48eb-9f91-649ad79076b3" providerId="ADAL" clId="{404832FF-D066-49F0-B873-E0B861045E57}" dt="2023-06-23T08:29:41.865" v="25" actId="1076"/>
          <ac:picMkLst>
            <pc:docMk/>
            <pc:sldMk cId="2103476900" sldId="423"/>
            <ac:picMk id="4" creationId="{9F598B8E-2F24-C298-2877-F5B490BB9B57}"/>
          </ac:picMkLst>
        </pc:picChg>
        <pc:picChg chg="add del mod">
          <ac:chgData name="Sieger, Fabienne" userId="7f575595-508d-48eb-9f91-649ad79076b3" providerId="ADAL" clId="{404832FF-D066-49F0-B873-E0B861045E57}" dt="2023-06-20T09:00:18.018" v="9"/>
          <ac:picMkLst>
            <pc:docMk/>
            <pc:sldMk cId="2103476900" sldId="423"/>
            <ac:picMk id="4" creationId="{A154398A-7FBF-8407-F5DC-53B8BA4D64CE}"/>
          </ac:picMkLst>
        </pc:picChg>
        <pc:picChg chg="add del mod">
          <ac:chgData name="Sieger, Fabienne" userId="7f575595-508d-48eb-9f91-649ad79076b3" providerId="ADAL" clId="{404832FF-D066-49F0-B873-E0B861045E57}" dt="2023-06-20T09:00:34.998" v="11"/>
          <ac:picMkLst>
            <pc:docMk/>
            <pc:sldMk cId="2103476900" sldId="423"/>
            <ac:picMk id="5" creationId="{F2FAD240-24E0-B319-DEA1-BAE52159367B}"/>
          </ac:picMkLst>
        </pc:picChg>
        <pc:picChg chg="add del mod">
          <ac:chgData name="Sieger, Fabienne" userId="7f575595-508d-48eb-9f91-649ad79076b3" providerId="ADAL" clId="{404832FF-D066-49F0-B873-E0B861045E57}" dt="2023-06-20T09:02:15.228" v="13"/>
          <ac:picMkLst>
            <pc:docMk/>
            <pc:sldMk cId="2103476900" sldId="423"/>
            <ac:picMk id="6" creationId="{BA9325DE-2B2A-856A-4F31-A008432CFC41}"/>
          </ac:picMkLst>
        </pc:picChg>
        <pc:picChg chg="add del mod">
          <ac:chgData name="Sieger, Fabienne" userId="7f575595-508d-48eb-9f91-649ad79076b3" providerId="ADAL" clId="{404832FF-D066-49F0-B873-E0B861045E57}" dt="2023-06-20T09:04:07.109" v="15"/>
          <ac:picMkLst>
            <pc:docMk/>
            <pc:sldMk cId="2103476900" sldId="423"/>
            <ac:picMk id="7" creationId="{0EE05F02-8975-267E-EFB0-E90CAB3E5BA2}"/>
          </ac:picMkLst>
        </pc:picChg>
        <pc:picChg chg="add del mod">
          <ac:chgData name="Sieger, Fabienne" userId="7f575595-508d-48eb-9f91-649ad79076b3" providerId="ADAL" clId="{404832FF-D066-49F0-B873-E0B861045E57}" dt="2023-06-20T09:05:39.271" v="17"/>
          <ac:picMkLst>
            <pc:docMk/>
            <pc:sldMk cId="2103476900" sldId="423"/>
            <ac:picMk id="8" creationId="{12D913C2-AAED-BAFA-CD6A-8D1AD48E4F6C}"/>
          </ac:picMkLst>
        </pc:picChg>
        <pc:picChg chg="add del mod">
          <ac:chgData name="Sieger, Fabienne" userId="7f575595-508d-48eb-9f91-649ad79076b3" providerId="ADAL" clId="{404832FF-D066-49F0-B873-E0B861045E57}" dt="2023-06-20T09:06:58.956" v="19"/>
          <ac:picMkLst>
            <pc:docMk/>
            <pc:sldMk cId="2103476900" sldId="423"/>
            <ac:picMk id="9" creationId="{C6543704-448A-AA16-F31B-BAB199A02346}"/>
          </ac:picMkLst>
        </pc:picChg>
        <pc:picChg chg="add mod">
          <ac:chgData name="Sieger, Fabienne" userId="7f575595-508d-48eb-9f91-649ad79076b3" providerId="ADAL" clId="{404832FF-D066-49F0-B873-E0B861045E57}" dt="2023-06-20T09:09:21.977" v="20"/>
          <ac:picMkLst>
            <pc:docMk/>
            <pc:sldMk cId="2103476900" sldId="423"/>
            <ac:picMk id="10" creationId="{5BD65FBB-402E-5F84-334F-E0068CA84681}"/>
          </ac:picMkLst>
        </pc:picChg>
      </pc:sldChg>
      <pc:sldChg chg="modSp modTransition">
        <pc:chgData name="Sieger, Fabienne" userId="7f575595-508d-48eb-9f91-649ad79076b3" providerId="ADAL" clId="{404832FF-D066-49F0-B873-E0B861045E57}" dt="2023-06-20T09:06:58.956" v="19"/>
        <pc:sldMkLst>
          <pc:docMk/>
          <pc:sldMk cId="2636560119" sldId="424"/>
        </pc:sldMkLst>
        <pc:spChg chg="mod">
          <ac:chgData name="Sieger, Fabienne" userId="7f575595-508d-48eb-9f91-649ad79076b3" providerId="ADAL" clId="{404832FF-D066-49F0-B873-E0B861045E57}" dt="2023-06-20T08:58:53.735" v="3" actId="255"/>
          <ac:spMkLst>
            <pc:docMk/>
            <pc:sldMk cId="2636560119" sldId="424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404832FF-D066-49F0-B873-E0B861045E57}" dt="2023-06-20T09:06:58.956" v="19"/>
        <pc:sldMkLst>
          <pc:docMk/>
          <pc:sldMk cId="4291736296" sldId="425"/>
        </pc:sldMkLst>
        <pc:spChg chg="mod">
          <ac:chgData name="Sieger, Fabienne" userId="7f575595-508d-48eb-9f91-649ad79076b3" providerId="ADAL" clId="{404832FF-D066-49F0-B873-E0B861045E57}" dt="2023-06-20T08:59:03.832" v="5" actId="255"/>
          <ac:spMkLst>
            <pc:docMk/>
            <pc:sldMk cId="4291736296" sldId="425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404832FF-D066-49F0-B873-E0B861045E57}" dt="2023-06-20T08:58:44.915" v="1" actId="478"/>
        <pc:sldMasterMkLst>
          <pc:docMk/>
          <pc:sldMasterMk cId="3478470774" sldId="2147483660"/>
        </pc:sldMasterMkLst>
        <pc:spChg chg="mod">
          <ac:chgData name="Sieger, Fabienne" userId="7f575595-508d-48eb-9f91-649ad79076b3" providerId="ADAL" clId="{404832FF-D066-49F0-B873-E0B861045E57}" dt="2023-06-20T08:58:41.395" v="0"/>
          <ac:spMkLst>
            <pc:docMk/>
            <pc:sldMasterMk cId="3478470774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404832FF-D066-49F0-B873-E0B861045E57}" dt="2023-06-20T08:58:44.915" v="1" actId="478"/>
          <ac:spMkLst>
            <pc:docMk/>
            <pc:sldMasterMk cId="3478470774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5B21B8EC-F225-4809-9047-B68EC2766A5B}"/>
    <pc:docChg chg="modSld">
      <pc:chgData name="Sieger, Fabienne" userId="7f575595-508d-48eb-9f91-649ad79076b3" providerId="ADAL" clId="{5B21B8EC-F225-4809-9047-B68EC2766A5B}" dt="2023-09-15T11:44:27.304" v="21" actId="20577"/>
      <pc:docMkLst>
        <pc:docMk/>
      </pc:docMkLst>
      <pc:sldChg chg="modSp mod">
        <pc:chgData name="Sieger, Fabienne" userId="7f575595-508d-48eb-9f91-649ad79076b3" providerId="ADAL" clId="{5B21B8EC-F225-4809-9047-B68EC2766A5B}" dt="2023-09-15T11:43:22.722" v="1" actId="692"/>
        <pc:sldMkLst>
          <pc:docMk/>
          <pc:sldMk cId="2103476900" sldId="423"/>
        </pc:sldMkLst>
        <pc:picChg chg="mod">
          <ac:chgData name="Sieger, Fabienne" userId="7f575595-508d-48eb-9f91-649ad79076b3" providerId="ADAL" clId="{5B21B8EC-F225-4809-9047-B68EC2766A5B}" dt="2023-09-15T11:43:22.722" v="1" actId="692"/>
          <ac:picMkLst>
            <pc:docMk/>
            <pc:sldMk cId="2103476900" sldId="423"/>
            <ac:picMk id="4" creationId="{9F598B8E-2F24-C298-2877-F5B490BB9B57}"/>
          </ac:picMkLst>
        </pc:picChg>
      </pc:sldChg>
      <pc:sldChg chg="modSp">
        <pc:chgData name="Sieger, Fabienne" userId="7f575595-508d-48eb-9f91-649ad79076b3" providerId="ADAL" clId="{5B21B8EC-F225-4809-9047-B68EC2766A5B}" dt="2023-09-15T11:43:58.789" v="9" actId="20577"/>
        <pc:sldMkLst>
          <pc:docMk/>
          <pc:sldMk cId="2636560119" sldId="424"/>
        </pc:sldMkLst>
        <pc:spChg chg="mod">
          <ac:chgData name="Sieger, Fabienne" userId="7f575595-508d-48eb-9f91-649ad79076b3" providerId="ADAL" clId="{5B21B8EC-F225-4809-9047-B68EC2766A5B}" dt="2023-09-15T11:43:58.789" v="9" actId="20577"/>
          <ac:spMkLst>
            <pc:docMk/>
            <pc:sldMk cId="2636560119" sldId="424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5B21B8EC-F225-4809-9047-B68EC2766A5B}" dt="2023-09-15T11:44:27.304" v="21" actId="20577"/>
        <pc:sldMkLst>
          <pc:docMk/>
          <pc:sldMk cId="4291736296" sldId="425"/>
        </pc:sldMkLst>
        <pc:spChg chg="mod">
          <ac:chgData name="Sieger, Fabienne" userId="7f575595-508d-48eb-9f91-649ad79076b3" providerId="ADAL" clId="{5B21B8EC-F225-4809-9047-B68EC2766A5B}" dt="2023-09-15T11:44:27.304" v="21" actId="20577"/>
          <ac:spMkLst>
            <pc:docMk/>
            <pc:sldMk cId="4291736296" sldId="425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F26E4D73-079D-4533-8398-D8985981A529}"/>
    <pc:docChg chg="modSld">
      <pc:chgData name="Städler, Judith" userId="b75518b6-4434-4a1d-b498-c215ef793353" providerId="ADAL" clId="{F26E4D73-079D-4533-8398-D8985981A529}" dt="2023-11-07T12:39:47.080" v="7" actId="20577"/>
      <pc:docMkLst>
        <pc:docMk/>
      </pc:docMkLst>
      <pc:sldChg chg="modSp mod">
        <pc:chgData name="Städler, Judith" userId="b75518b6-4434-4a1d-b498-c215ef793353" providerId="ADAL" clId="{F26E4D73-079D-4533-8398-D8985981A529}" dt="2023-11-07T12:39:13.503" v="0" actId="115"/>
        <pc:sldMkLst>
          <pc:docMk/>
          <pc:sldMk cId="2103476900" sldId="423"/>
        </pc:sldMkLst>
        <pc:spChg chg="mod">
          <ac:chgData name="Städler, Judith" userId="b75518b6-4434-4a1d-b498-c215ef793353" providerId="ADAL" clId="{F26E4D73-079D-4533-8398-D8985981A529}" dt="2023-11-07T12:39:13.503" v="0" actId="115"/>
          <ac:spMkLst>
            <pc:docMk/>
            <pc:sldMk cId="2103476900" sldId="423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F26E4D73-079D-4533-8398-D8985981A529}" dt="2023-11-07T12:39:30.171" v="5" actId="20577"/>
        <pc:sldMkLst>
          <pc:docMk/>
          <pc:sldMk cId="2636560119" sldId="424"/>
        </pc:sldMkLst>
        <pc:spChg chg="mod">
          <ac:chgData name="Städler, Judith" userId="b75518b6-4434-4a1d-b498-c215ef793353" providerId="ADAL" clId="{F26E4D73-079D-4533-8398-D8985981A529}" dt="2023-11-07T12:39:30.171" v="5" actId="20577"/>
          <ac:spMkLst>
            <pc:docMk/>
            <pc:sldMk cId="2636560119" sldId="424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F26E4D73-079D-4533-8398-D8985981A529}" dt="2023-11-07T12:39:47.080" v="7" actId="20577"/>
        <pc:sldMkLst>
          <pc:docMk/>
          <pc:sldMk cId="4291736296" sldId="425"/>
        </pc:sldMkLst>
        <pc:spChg chg="mod">
          <ac:chgData name="Städler, Judith" userId="b75518b6-4434-4a1d-b498-c215ef793353" providerId="ADAL" clId="{F26E4D73-079D-4533-8398-D8985981A529}" dt="2023-11-07T12:39:47.080" v="7" actId="20577"/>
          <ac:spMkLst>
            <pc:docMk/>
            <pc:sldMk cId="4291736296" sldId="42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4322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8349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54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46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>
                <a:latin typeface="+mj-lt"/>
              </a:rPr>
              <a:t>Nonverbaler </a:t>
            </a:r>
            <a:r>
              <a:rPr lang="de-CH" dirty="0" err="1">
                <a:latin typeface="+mj-lt"/>
              </a:rPr>
              <a:t>ausdruck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Gelände enthält.&#10;&#10;Automatisch generierte Beschreibung">
            <a:extLst>
              <a:ext uri="{FF2B5EF4-FFF2-40B4-BE49-F238E27FC236}">
                <a16:creationId xmlns:a16="http://schemas.microsoft.com/office/drawing/2014/main" id="{9F598B8E-2F24-C298-2877-F5B490BB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3736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034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16"/>
    </mc:Choice>
    <mc:Fallback xmlns="">
      <p:transition spd="slow" advTm="1327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nonverbaler </a:t>
            </a:r>
            <a:r>
              <a:rPr lang="de-CH" dirty="0" err="1"/>
              <a:t>ausdruck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Kaum vorhandene Strategien.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Entdeckung des Zwischenaugenbrauenpunkts.</a:t>
            </a:r>
          </a:p>
        </p:txBody>
      </p:sp>
    </p:spTree>
    <p:extLst>
      <p:ext uri="{BB962C8B-B14F-4D97-AF65-F5344CB8AC3E}">
        <p14:creationId xmlns:p14="http://schemas.microsoft.com/office/powerpoint/2010/main" val="26365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nonverbaler </a:t>
            </a:r>
            <a:r>
              <a:rPr lang="de-CH" dirty="0" err="1"/>
              <a:t>ausdruck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 Mittel (zu gesprochener Sprache), um Stress zu kommunizieren.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Aufbau eines Systems um selber Anspannung und Stress frühzeitig erkennen und kommunizieren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 können: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Welche Anzeichen gibt es für leichten, mittleren grossen Stress? (Ampel, Barometer)</a:t>
            </a: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kann ich wann tun, um die Situation zu entspannen?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Hinterfragen des Konzepts, dass nur zuhört, wer Blickkontakt hält. Eventuell statt «Schau mich an, ich habe dir etwas Wichtiges zu sagen!» auf «Ich werde dir gleich etwas Wichtiges sagen/ mit dir sprechen und muss mich vergewissern, dass du mir zuhören wirst. Hörst du mir zu?» zurückgreifen, Zustimmung abwarten, nach dem Sprechen fragen, ob alles verstanden wurde.</a:t>
            </a:r>
          </a:p>
          <a:p>
            <a:pPr marL="457189" indent="-457189" defTabSz="1219170">
              <a:lnSpc>
                <a:spcPct val="150000"/>
              </a:lnSpc>
              <a:buFont typeface="Syntax LT Std"/>
              <a:buChar char="·"/>
              <a:defRPr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42917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nonverbaler ausdruck </vt:lpstr>
      <vt:lpstr>Kommunikation – nonverbaler ausdruck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2023-06-06T08:12:20Z</dcterms:created>
  <dcterms:modified xsi:type="dcterms:W3CDTF">2024-02-26T13:01:19Z</dcterms:modified>
</cp:coreProperties>
</file>