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" r:id="rId2"/>
    <p:sldId id="41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B8116-B98A-4EBD-96E9-1425EBEE85D2}" v="7" dt="2023-11-07T12:37:04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727B8116-B98A-4EBD-96E9-1425EBEE85D2}"/>
    <pc:docChg chg="modSld">
      <pc:chgData name="Städler, Judith" userId="b75518b6-4434-4a1d-b498-c215ef793353" providerId="ADAL" clId="{727B8116-B98A-4EBD-96E9-1425EBEE85D2}" dt="2023-11-07T12:37:04.788" v="7" actId="20577"/>
      <pc:docMkLst>
        <pc:docMk/>
      </pc:docMkLst>
      <pc:sldChg chg="modSp mod">
        <pc:chgData name="Städler, Judith" userId="b75518b6-4434-4a1d-b498-c215ef793353" providerId="ADAL" clId="{727B8116-B98A-4EBD-96E9-1425EBEE85D2}" dt="2023-11-07T12:36:02.588" v="0" actId="115"/>
        <pc:sldMkLst>
          <pc:docMk/>
          <pc:sldMk cId="460247395" sldId="417"/>
        </pc:sldMkLst>
        <pc:spChg chg="mod">
          <ac:chgData name="Städler, Judith" userId="b75518b6-4434-4a1d-b498-c215ef793353" providerId="ADAL" clId="{727B8116-B98A-4EBD-96E9-1425EBEE85D2}" dt="2023-11-07T12:36:02.588" v="0" actId="115"/>
          <ac:spMkLst>
            <pc:docMk/>
            <pc:sldMk cId="460247395" sldId="417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727B8116-B98A-4EBD-96E9-1425EBEE85D2}" dt="2023-11-07T12:37:04.788" v="7" actId="20577"/>
        <pc:sldMkLst>
          <pc:docMk/>
          <pc:sldMk cId="276002868" sldId="418"/>
        </pc:sldMkLst>
        <pc:spChg chg="mod">
          <ac:chgData name="Städler, Judith" userId="b75518b6-4434-4a1d-b498-c215ef793353" providerId="ADAL" clId="{727B8116-B98A-4EBD-96E9-1425EBEE85D2}" dt="2023-11-07T12:37:04.788" v="7" actId="20577"/>
          <ac:spMkLst>
            <pc:docMk/>
            <pc:sldMk cId="276002868" sldId="41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82A6D65A-8478-465B-A6B3-2A6C4A965948}"/>
    <pc:docChg chg="modSld">
      <pc:chgData name="Sieger, Fabienne" userId="7f575595-508d-48eb-9f91-649ad79076b3" providerId="ADAL" clId="{82A6D65A-8478-465B-A6B3-2A6C4A965948}" dt="2023-09-15T11:41:50.302" v="11" actId="20577"/>
      <pc:docMkLst>
        <pc:docMk/>
      </pc:docMkLst>
      <pc:sldChg chg="modSp mod">
        <pc:chgData name="Sieger, Fabienne" userId="7f575595-508d-48eb-9f91-649ad79076b3" providerId="ADAL" clId="{82A6D65A-8478-465B-A6B3-2A6C4A965948}" dt="2023-09-15T11:41:14.821" v="1" actId="692"/>
        <pc:sldMkLst>
          <pc:docMk/>
          <pc:sldMk cId="460247395" sldId="417"/>
        </pc:sldMkLst>
        <pc:picChg chg="mod">
          <ac:chgData name="Sieger, Fabienne" userId="7f575595-508d-48eb-9f91-649ad79076b3" providerId="ADAL" clId="{82A6D65A-8478-465B-A6B3-2A6C4A965948}" dt="2023-09-15T11:41:14.821" v="1" actId="692"/>
          <ac:picMkLst>
            <pc:docMk/>
            <pc:sldMk cId="460247395" sldId="417"/>
            <ac:picMk id="4" creationId="{46FDA89A-7006-E87C-8172-1D39005F9930}"/>
          </ac:picMkLst>
        </pc:picChg>
      </pc:sldChg>
      <pc:sldChg chg="modSp">
        <pc:chgData name="Sieger, Fabienne" userId="7f575595-508d-48eb-9f91-649ad79076b3" providerId="ADAL" clId="{82A6D65A-8478-465B-A6B3-2A6C4A965948}" dt="2023-09-15T11:41:50.302" v="11" actId="20577"/>
        <pc:sldMkLst>
          <pc:docMk/>
          <pc:sldMk cId="276002868" sldId="418"/>
        </pc:sldMkLst>
        <pc:spChg chg="mod">
          <ac:chgData name="Sieger, Fabienne" userId="7f575595-508d-48eb-9f91-649ad79076b3" providerId="ADAL" clId="{82A6D65A-8478-465B-A6B3-2A6C4A965948}" dt="2023-09-15T11:41:50.302" v="11" actId="20577"/>
          <ac:spMkLst>
            <pc:docMk/>
            <pc:sldMk cId="276002868" sldId="41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969E93E-4A94-410A-A8C6-5EF8724DEA17}"/>
    <pc:docChg chg="custSel modSld modMainMaster">
      <pc:chgData name="Sieger, Fabienne" userId="7f575595-508d-48eb-9f91-649ad79076b3" providerId="ADAL" clId="{A969E93E-4A94-410A-A8C6-5EF8724DEA17}" dt="2023-06-23T08:20:32.903" v="31" actId="1076"/>
      <pc:docMkLst>
        <pc:docMk/>
      </pc:docMkLst>
      <pc:sldChg chg="addSp delSp modSp mod modTransition modAnim">
        <pc:chgData name="Sieger, Fabienne" userId="7f575595-508d-48eb-9f91-649ad79076b3" providerId="ADAL" clId="{A969E93E-4A94-410A-A8C6-5EF8724DEA17}" dt="2023-06-23T08:20:32.903" v="31" actId="1076"/>
        <pc:sldMkLst>
          <pc:docMk/>
          <pc:sldMk cId="460247395" sldId="417"/>
        </pc:sldMkLst>
        <pc:picChg chg="add del mod">
          <ac:chgData name="Sieger, Fabienne" userId="7f575595-508d-48eb-9f91-649ad79076b3" providerId="ADAL" clId="{A969E93E-4A94-410A-A8C6-5EF8724DEA17}" dt="2023-06-20T08:33:59.612" v="5"/>
          <ac:picMkLst>
            <pc:docMk/>
            <pc:sldMk cId="460247395" sldId="417"/>
            <ac:picMk id="3" creationId="{8626CC51-ADD1-E6F5-B825-A069B27E0D89}"/>
          </ac:picMkLst>
        </pc:picChg>
        <pc:picChg chg="add mod">
          <ac:chgData name="Sieger, Fabienne" userId="7f575595-508d-48eb-9f91-649ad79076b3" providerId="ADAL" clId="{A969E93E-4A94-410A-A8C6-5EF8724DEA17}" dt="2023-06-23T08:20:32.903" v="31" actId="1076"/>
          <ac:picMkLst>
            <pc:docMk/>
            <pc:sldMk cId="460247395" sldId="417"/>
            <ac:picMk id="4" creationId="{46FDA89A-7006-E87C-8172-1D39005F9930}"/>
          </ac:picMkLst>
        </pc:picChg>
        <pc:picChg chg="add del mod">
          <ac:chgData name="Sieger, Fabienne" userId="7f575595-508d-48eb-9f91-649ad79076b3" providerId="ADAL" clId="{A969E93E-4A94-410A-A8C6-5EF8724DEA17}" dt="2023-06-20T08:34:17.550" v="7"/>
          <ac:picMkLst>
            <pc:docMk/>
            <pc:sldMk cId="460247395" sldId="417"/>
            <ac:picMk id="4" creationId="{A21BB27C-1649-B6C4-1D74-123DD42CD7D0}"/>
          </ac:picMkLst>
        </pc:picChg>
        <pc:picChg chg="add del mod">
          <ac:chgData name="Sieger, Fabienne" userId="7f575595-508d-48eb-9f91-649ad79076b3" providerId="ADAL" clId="{A969E93E-4A94-410A-A8C6-5EF8724DEA17}" dt="2023-06-20T08:35:54.431" v="9"/>
          <ac:picMkLst>
            <pc:docMk/>
            <pc:sldMk cId="460247395" sldId="417"/>
            <ac:picMk id="5" creationId="{347D22D7-49A0-C477-B041-484649DC6D94}"/>
          </ac:picMkLst>
        </pc:picChg>
        <pc:picChg chg="add del mod">
          <ac:chgData name="Sieger, Fabienne" userId="7f575595-508d-48eb-9f91-649ad79076b3" providerId="ADAL" clId="{A969E93E-4A94-410A-A8C6-5EF8724DEA17}" dt="2023-06-20T08:36:26.361" v="11"/>
          <ac:picMkLst>
            <pc:docMk/>
            <pc:sldMk cId="460247395" sldId="417"/>
            <ac:picMk id="6" creationId="{18552E60-B796-865F-0EB4-9FBCF536B11C}"/>
          </ac:picMkLst>
        </pc:picChg>
        <pc:picChg chg="add del mod">
          <ac:chgData name="Sieger, Fabienne" userId="7f575595-508d-48eb-9f91-649ad79076b3" providerId="ADAL" clId="{A969E93E-4A94-410A-A8C6-5EF8724DEA17}" dt="2023-06-20T08:38:18.902" v="13"/>
          <ac:picMkLst>
            <pc:docMk/>
            <pc:sldMk cId="460247395" sldId="417"/>
            <ac:picMk id="7" creationId="{84685494-0355-8146-8CE7-EAB7D13EDB18}"/>
          </ac:picMkLst>
        </pc:picChg>
        <pc:picChg chg="add del mod">
          <ac:chgData name="Sieger, Fabienne" userId="7f575595-508d-48eb-9f91-649ad79076b3" providerId="ADAL" clId="{A969E93E-4A94-410A-A8C6-5EF8724DEA17}" dt="2023-06-20T08:39:02.568" v="15"/>
          <ac:picMkLst>
            <pc:docMk/>
            <pc:sldMk cId="460247395" sldId="417"/>
            <ac:picMk id="8" creationId="{B2FA4E7D-29A0-348E-0B2D-E715FBD04B98}"/>
          </ac:picMkLst>
        </pc:picChg>
        <pc:picChg chg="add del mod">
          <ac:chgData name="Sieger, Fabienne" userId="7f575595-508d-48eb-9f91-649ad79076b3" providerId="ADAL" clId="{A969E93E-4A94-410A-A8C6-5EF8724DEA17}" dt="2023-06-20T08:40:33.850" v="17"/>
          <ac:picMkLst>
            <pc:docMk/>
            <pc:sldMk cId="460247395" sldId="417"/>
            <ac:picMk id="9" creationId="{B51948E0-F22B-0D6B-6C2B-92FCCDD05B42}"/>
          </ac:picMkLst>
        </pc:picChg>
        <pc:picChg chg="add del mod">
          <ac:chgData name="Sieger, Fabienne" userId="7f575595-508d-48eb-9f91-649ad79076b3" providerId="ADAL" clId="{A969E93E-4A94-410A-A8C6-5EF8724DEA17}" dt="2023-06-20T08:40:54.996" v="19"/>
          <ac:picMkLst>
            <pc:docMk/>
            <pc:sldMk cId="460247395" sldId="417"/>
            <ac:picMk id="10" creationId="{0A1DC44C-4630-25E7-3DB9-CF83FD0EB05A}"/>
          </ac:picMkLst>
        </pc:picChg>
        <pc:picChg chg="add del mod">
          <ac:chgData name="Sieger, Fabienne" userId="7f575595-508d-48eb-9f91-649ad79076b3" providerId="ADAL" clId="{A969E93E-4A94-410A-A8C6-5EF8724DEA17}" dt="2023-06-20T08:41:58.099" v="21"/>
          <ac:picMkLst>
            <pc:docMk/>
            <pc:sldMk cId="460247395" sldId="417"/>
            <ac:picMk id="11" creationId="{AE47F4D9-763D-92C9-B7A6-0624E0B17A31}"/>
          </ac:picMkLst>
        </pc:picChg>
        <pc:picChg chg="add del mod">
          <ac:chgData name="Sieger, Fabienne" userId="7f575595-508d-48eb-9f91-649ad79076b3" providerId="ADAL" clId="{A969E93E-4A94-410A-A8C6-5EF8724DEA17}" dt="2023-06-20T08:43:27.785" v="23"/>
          <ac:picMkLst>
            <pc:docMk/>
            <pc:sldMk cId="460247395" sldId="417"/>
            <ac:picMk id="12" creationId="{5018F346-151F-AE9C-E65C-8AAAEF2B0814}"/>
          </ac:picMkLst>
        </pc:picChg>
        <pc:picChg chg="add del mod">
          <ac:chgData name="Sieger, Fabienne" userId="7f575595-508d-48eb-9f91-649ad79076b3" providerId="ADAL" clId="{A969E93E-4A94-410A-A8C6-5EF8724DEA17}" dt="2023-06-20T08:44:05.018" v="25"/>
          <ac:picMkLst>
            <pc:docMk/>
            <pc:sldMk cId="460247395" sldId="417"/>
            <ac:picMk id="13" creationId="{0A2684AC-5425-61F6-8F17-50474CC64462}"/>
          </ac:picMkLst>
        </pc:picChg>
        <pc:picChg chg="add mod">
          <ac:chgData name="Sieger, Fabienne" userId="7f575595-508d-48eb-9f91-649ad79076b3" providerId="ADAL" clId="{A969E93E-4A94-410A-A8C6-5EF8724DEA17}" dt="2023-06-20T08:46:25.056" v="26"/>
          <ac:picMkLst>
            <pc:docMk/>
            <pc:sldMk cId="460247395" sldId="417"/>
            <ac:picMk id="14" creationId="{17D9F663-F773-52DE-7547-A2D9B61778E6}"/>
          </ac:picMkLst>
        </pc:picChg>
      </pc:sldChg>
      <pc:sldChg chg="modSp modTransition">
        <pc:chgData name="Sieger, Fabienne" userId="7f575595-508d-48eb-9f91-649ad79076b3" providerId="ADAL" clId="{A969E93E-4A94-410A-A8C6-5EF8724DEA17}" dt="2023-06-20T08:44:05.018" v="25"/>
        <pc:sldMkLst>
          <pc:docMk/>
          <pc:sldMk cId="276002868" sldId="418"/>
        </pc:sldMkLst>
        <pc:spChg chg="mod">
          <ac:chgData name="Sieger, Fabienne" userId="7f575595-508d-48eb-9f91-649ad79076b3" providerId="ADAL" clId="{A969E93E-4A94-410A-A8C6-5EF8724DEA17}" dt="2023-06-20T08:33:16.888" v="3" actId="255"/>
          <ac:spMkLst>
            <pc:docMk/>
            <pc:sldMk cId="276002868" sldId="418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A969E93E-4A94-410A-A8C6-5EF8724DEA17}" dt="2023-06-20T08:33:05.816" v="1" actId="478"/>
        <pc:sldMasterMkLst>
          <pc:docMk/>
          <pc:sldMasterMk cId="299569621" sldId="2147483660"/>
        </pc:sldMasterMkLst>
        <pc:spChg chg="mod">
          <ac:chgData name="Sieger, Fabienne" userId="7f575595-508d-48eb-9f91-649ad79076b3" providerId="ADAL" clId="{A969E93E-4A94-410A-A8C6-5EF8724DEA17}" dt="2023-06-20T08:33:03.128" v="0"/>
          <ac:spMkLst>
            <pc:docMk/>
            <pc:sldMasterMk cId="299569621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A969E93E-4A94-410A-A8C6-5EF8724DEA17}" dt="2023-06-20T08:33:05.816" v="1" actId="478"/>
          <ac:spMkLst>
            <pc:docMk/>
            <pc:sldMasterMk cId="299569621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1711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3019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2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13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 err="1">
                <a:latin typeface="+mj-lt"/>
              </a:rPr>
              <a:t>eindeutigkeit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Gelände, Kunst enthält.&#10;&#10;Automatisch generierte Beschreibung">
            <a:extLst>
              <a:ext uri="{FF2B5EF4-FFF2-40B4-BE49-F238E27FC236}">
                <a16:creationId xmlns:a16="http://schemas.microsoft.com/office/drawing/2014/main" id="{46FDA89A-7006-E87C-8172-1D39005F9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602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79"/>
    </mc:Choice>
    <mc:Fallback xmlns="">
      <p:transition spd="slow" advTm="1282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</a:t>
            </a:r>
            <a:r>
              <a:rPr lang="de-CH" dirty="0" err="1"/>
              <a:t>eindeutigkeit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4726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Frühes Interesse für Sprache und meine Möglichkeiten mir wichtige Themen wie Redewendungen und Synonyme selber zu erarbeiten.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Lesen und Studieren von Redewendungssammlungen.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Eindeutige,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ironie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und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sarkasmusfreie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Kommunikation oder entsprechende Deklaration, wenn nicht gänzlich darauf verzichtet werden will/kann.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gänzlicher Verzicht auf Redewendungen und Floskeln kaum möglich ist: Redewendungen und Floskeln bei Erstverwendung und/oder Nichtverstehen erklären.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Nicht-Verständnis als solches annehmen, nicht von Nicht-Wollen oder Opposition ausgehen, sondern nachfragen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erklären.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>
              <a:lnSpc>
                <a:spcPct val="150000"/>
              </a:lnSpc>
              <a:buFont typeface="Syntax LT Std"/>
              <a:buChar char="·"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Breitbild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eindeutigkeit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2023-06-06T08:11:03Z</dcterms:created>
  <dcterms:modified xsi:type="dcterms:W3CDTF">2024-02-26T13:00:54Z</dcterms:modified>
</cp:coreProperties>
</file>