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7" r:id="rId2"/>
    <p:sldId id="439" r:id="rId3"/>
    <p:sldId id="440"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9A40D-0072-4FAD-88A5-22A565AB717F}" v="22" dt="2023-10-30T08:32:15.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Fabienne" userId="7f575595-508d-48eb-9f91-649ad79076b3" providerId="ADAL" clId="{21EF5AF4-A520-4DDD-9FD7-2E3DEEE8A226}"/>
    <pc:docChg chg="custSel modSld modMainMaster">
      <pc:chgData name="Sieger, Fabienne" userId="7f575595-508d-48eb-9f91-649ad79076b3" providerId="ADAL" clId="{21EF5AF4-A520-4DDD-9FD7-2E3DEEE8A226}" dt="2023-06-23T08:28:22.161" v="84" actId="1076"/>
      <pc:docMkLst>
        <pc:docMk/>
      </pc:docMkLst>
      <pc:sldChg chg="addSp delSp modSp mod modTransition modAnim">
        <pc:chgData name="Sieger, Fabienne" userId="7f575595-508d-48eb-9f91-649ad79076b3" providerId="ADAL" clId="{21EF5AF4-A520-4DDD-9FD7-2E3DEEE8A226}" dt="2023-06-23T08:28:22.161" v="84" actId="1076"/>
        <pc:sldMkLst>
          <pc:docMk/>
          <pc:sldMk cId="1245060723" sldId="437"/>
        </pc:sldMkLst>
        <pc:spChg chg="mod">
          <ac:chgData name="Sieger, Fabienne" userId="7f575595-508d-48eb-9f91-649ad79076b3" providerId="ADAL" clId="{21EF5AF4-A520-4DDD-9FD7-2E3DEEE8A226}" dt="2023-06-23T08:27:51.173" v="79" actId="20577"/>
          <ac:spMkLst>
            <pc:docMk/>
            <pc:sldMk cId="1245060723" sldId="437"/>
            <ac:spMk id="2" creationId="{D095B0D6-827E-4F4E-95A2-CED2F78679C8}"/>
          </ac:spMkLst>
        </pc:spChg>
        <pc:spChg chg="mod">
          <ac:chgData name="Sieger, Fabienne" userId="7f575595-508d-48eb-9f91-649ad79076b3" providerId="ADAL" clId="{21EF5AF4-A520-4DDD-9FD7-2E3DEEE8A226}" dt="2023-06-23T08:27:14.911" v="63" actId="1036"/>
          <ac:spMkLst>
            <pc:docMk/>
            <pc:sldMk cId="1245060723" sldId="437"/>
            <ac:spMk id="4" creationId="{2222ED43-47E2-40A2-AF9E-FB7AC6548214}"/>
          </ac:spMkLst>
        </pc:spChg>
        <pc:picChg chg="add del mod">
          <ac:chgData name="Sieger, Fabienne" userId="7f575595-508d-48eb-9f91-649ad79076b3" providerId="ADAL" clId="{21EF5AF4-A520-4DDD-9FD7-2E3DEEE8A226}" dt="2023-06-20T10:32:21.575" v="54"/>
          <ac:picMkLst>
            <pc:docMk/>
            <pc:sldMk cId="1245060723" sldId="437"/>
            <ac:picMk id="3" creationId="{8881F7CC-DCF6-3A2F-7817-7B5C18C2F766}"/>
          </ac:picMkLst>
        </pc:picChg>
        <pc:picChg chg="add del mod">
          <ac:chgData name="Sieger, Fabienne" userId="7f575595-508d-48eb-9f91-649ad79076b3" providerId="ADAL" clId="{21EF5AF4-A520-4DDD-9FD7-2E3DEEE8A226}" dt="2023-06-20T10:34:33.008" v="56"/>
          <ac:picMkLst>
            <pc:docMk/>
            <pc:sldMk cId="1245060723" sldId="437"/>
            <ac:picMk id="5" creationId="{1ADE5230-F3D8-5EDB-42A3-351C693E3A17}"/>
          </ac:picMkLst>
        </pc:picChg>
        <pc:picChg chg="add mod">
          <ac:chgData name="Sieger, Fabienne" userId="7f575595-508d-48eb-9f91-649ad79076b3" providerId="ADAL" clId="{21EF5AF4-A520-4DDD-9FD7-2E3DEEE8A226}" dt="2023-06-23T08:28:22.161" v="84" actId="1076"/>
          <ac:picMkLst>
            <pc:docMk/>
            <pc:sldMk cId="1245060723" sldId="437"/>
            <ac:picMk id="5" creationId="{812D39F4-B99C-9B0E-4E38-F12D8C487A97}"/>
          </ac:picMkLst>
        </pc:picChg>
        <pc:picChg chg="add del mod">
          <ac:chgData name="Sieger, Fabienne" userId="7f575595-508d-48eb-9f91-649ad79076b3" providerId="ADAL" clId="{21EF5AF4-A520-4DDD-9FD7-2E3DEEE8A226}" dt="2023-06-20T10:35:49.302" v="58"/>
          <ac:picMkLst>
            <pc:docMk/>
            <pc:sldMk cId="1245060723" sldId="437"/>
            <ac:picMk id="6" creationId="{1B512D1D-4939-C752-8304-F41AF3DFCFBC}"/>
          </ac:picMkLst>
        </pc:picChg>
        <pc:picChg chg="add del mod">
          <ac:chgData name="Sieger, Fabienne" userId="7f575595-508d-48eb-9f91-649ad79076b3" providerId="ADAL" clId="{21EF5AF4-A520-4DDD-9FD7-2E3DEEE8A226}" dt="2023-06-20T10:36:58.952" v="60"/>
          <ac:picMkLst>
            <pc:docMk/>
            <pc:sldMk cId="1245060723" sldId="437"/>
            <ac:picMk id="7" creationId="{81AE4797-7F52-2AF2-081D-0B856BC7F806}"/>
          </ac:picMkLst>
        </pc:picChg>
        <pc:picChg chg="add mod">
          <ac:chgData name="Sieger, Fabienne" userId="7f575595-508d-48eb-9f91-649ad79076b3" providerId="ADAL" clId="{21EF5AF4-A520-4DDD-9FD7-2E3DEEE8A226}" dt="2023-06-20T10:38:59.898" v="61"/>
          <ac:picMkLst>
            <pc:docMk/>
            <pc:sldMk cId="1245060723" sldId="437"/>
            <ac:picMk id="8" creationId="{D91C072C-B2C5-BA38-2F7C-9B9DD1C25D10}"/>
          </ac:picMkLst>
        </pc:picChg>
      </pc:sldChg>
      <pc:sldChg chg="modSp modTransition">
        <pc:chgData name="Sieger, Fabienne" userId="7f575595-508d-48eb-9f91-649ad79076b3" providerId="ADAL" clId="{21EF5AF4-A520-4DDD-9FD7-2E3DEEE8A226}" dt="2023-06-20T10:36:58.952" v="60"/>
        <pc:sldMkLst>
          <pc:docMk/>
          <pc:sldMk cId="4156787847" sldId="439"/>
        </pc:sldMkLst>
        <pc:spChg chg="mod">
          <ac:chgData name="Sieger, Fabienne" userId="7f575595-508d-48eb-9f91-649ad79076b3" providerId="ADAL" clId="{21EF5AF4-A520-4DDD-9FD7-2E3DEEE8A226}" dt="2023-06-20T10:28:44.308" v="3" actId="255"/>
          <ac:spMkLst>
            <pc:docMk/>
            <pc:sldMk cId="4156787847" sldId="439"/>
            <ac:spMk id="4" creationId="{00000000-0000-0000-0000-000000000000}"/>
          </ac:spMkLst>
        </pc:spChg>
      </pc:sldChg>
      <pc:sldChg chg="modSp modTransition">
        <pc:chgData name="Sieger, Fabienne" userId="7f575595-508d-48eb-9f91-649ad79076b3" providerId="ADAL" clId="{21EF5AF4-A520-4DDD-9FD7-2E3DEEE8A226}" dt="2023-06-20T10:36:58.952" v="60"/>
        <pc:sldMkLst>
          <pc:docMk/>
          <pc:sldMk cId="871322293" sldId="440"/>
        </pc:sldMkLst>
        <pc:spChg chg="mod">
          <ac:chgData name="Sieger, Fabienne" userId="7f575595-508d-48eb-9f91-649ad79076b3" providerId="ADAL" clId="{21EF5AF4-A520-4DDD-9FD7-2E3DEEE8A226}" dt="2023-06-20T10:28:36.354" v="1" actId="255"/>
          <ac:spMkLst>
            <pc:docMk/>
            <pc:sldMk cId="871322293" sldId="440"/>
            <ac:spMk id="2" creationId="{791C5F18-1301-4503-8146-426257A58F6E}"/>
          </ac:spMkLst>
        </pc:spChg>
      </pc:sldChg>
      <pc:sldMasterChg chg="delSp modSp mod">
        <pc:chgData name="Sieger, Fabienne" userId="7f575595-508d-48eb-9f91-649ad79076b3" providerId="ADAL" clId="{21EF5AF4-A520-4DDD-9FD7-2E3DEEE8A226}" dt="2023-06-20T10:29:47.309" v="52" actId="478"/>
        <pc:sldMasterMkLst>
          <pc:docMk/>
          <pc:sldMasterMk cId="3056923986" sldId="2147483660"/>
        </pc:sldMasterMkLst>
        <pc:spChg chg="mod">
          <ac:chgData name="Sieger, Fabienne" userId="7f575595-508d-48eb-9f91-649ad79076b3" providerId="ADAL" clId="{21EF5AF4-A520-4DDD-9FD7-2E3DEEE8A226}" dt="2023-06-20T10:29:37.762" v="51"/>
          <ac:spMkLst>
            <pc:docMk/>
            <pc:sldMasterMk cId="3056923986" sldId="2147483660"/>
            <ac:spMk id="2" creationId="{00000000-0000-0000-0000-000000000000}"/>
          </ac:spMkLst>
        </pc:spChg>
        <pc:spChg chg="del">
          <ac:chgData name="Sieger, Fabienne" userId="7f575595-508d-48eb-9f91-649ad79076b3" providerId="ADAL" clId="{21EF5AF4-A520-4DDD-9FD7-2E3DEEE8A226}" dt="2023-06-20T10:29:47.309" v="52" actId="478"/>
          <ac:spMkLst>
            <pc:docMk/>
            <pc:sldMasterMk cId="3056923986" sldId="2147483660"/>
            <ac:spMk id="9" creationId="{DAAB8E7E-A581-4304-B52F-9DAE88D9503C}"/>
          </ac:spMkLst>
        </pc:spChg>
      </pc:sldMasterChg>
    </pc:docChg>
  </pc:docChgLst>
  <pc:docChgLst>
    <pc:chgData name="Sieger, Fabienne" userId="7f575595-508d-48eb-9f91-649ad79076b3" providerId="ADAL" clId="{3F3D420D-822F-4BCE-B294-6669C5E254CA}"/>
    <pc:docChg chg="modSld">
      <pc:chgData name="Sieger, Fabienne" userId="7f575595-508d-48eb-9f91-649ad79076b3" providerId="ADAL" clId="{3F3D420D-822F-4BCE-B294-6669C5E254CA}" dt="2023-09-15T11:13:24.355" v="42" actId="20577"/>
      <pc:docMkLst>
        <pc:docMk/>
      </pc:docMkLst>
      <pc:sldChg chg="modSp mod">
        <pc:chgData name="Sieger, Fabienne" userId="7f575595-508d-48eb-9f91-649ad79076b3" providerId="ADAL" clId="{3F3D420D-822F-4BCE-B294-6669C5E254CA}" dt="2023-09-15T08:47:30.170" v="1" actId="692"/>
        <pc:sldMkLst>
          <pc:docMk/>
          <pc:sldMk cId="1245060723" sldId="437"/>
        </pc:sldMkLst>
        <pc:picChg chg="mod">
          <ac:chgData name="Sieger, Fabienne" userId="7f575595-508d-48eb-9f91-649ad79076b3" providerId="ADAL" clId="{3F3D420D-822F-4BCE-B294-6669C5E254CA}" dt="2023-09-15T08:47:30.170" v="1" actId="692"/>
          <ac:picMkLst>
            <pc:docMk/>
            <pc:sldMk cId="1245060723" sldId="437"/>
            <ac:picMk id="5" creationId="{812D39F4-B99C-9B0E-4E38-F12D8C487A97}"/>
          </ac:picMkLst>
        </pc:picChg>
      </pc:sldChg>
      <pc:sldChg chg="modSp">
        <pc:chgData name="Sieger, Fabienne" userId="7f575595-508d-48eb-9f91-649ad79076b3" providerId="ADAL" clId="{3F3D420D-822F-4BCE-B294-6669C5E254CA}" dt="2023-09-15T11:03:20.644" v="33" actId="20577"/>
        <pc:sldMkLst>
          <pc:docMk/>
          <pc:sldMk cId="4156787847" sldId="439"/>
        </pc:sldMkLst>
        <pc:spChg chg="mod">
          <ac:chgData name="Sieger, Fabienne" userId="7f575595-508d-48eb-9f91-649ad79076b3" providerId="ADAL" clId="{3F3D420D-822F-4BCE-B294-6669C5E254CA}" dt="2023-09-15T11:03:20.644" v="33" actId="20577"/>
          <ac:spMkLst>
            <pc:docMk/>
            <pc:sldMk cId="4156787847" sldId="439"/>
            <ac:spMk id="4" creationId="{00000000-0000-0000-0000-000000000000}"/>
          </ac:spMkLst>
        </pc:spChg>
      </pc:sldChg>
      <pc:sldChg chg="modSp">
        <pc:chgData name="Sieger, Fabienne" userId="7f575595-508d-48eb-9f91-649ad79076b3" providerId="ADAL" clId="{3F3D420D-822F-4BCE-B294-6669C5E254CA}" dt="2023-09-15T11:13:24.355" v="42" actId="20577"/>
        <pc:sldMkLst>
          <pc:docMk/>
          <pc:sldMk cId="871322293" sldId="440"/>
        </pc:sldMkLst>
        <pc:spChg chg="mod">
          <ac:chgData name="Sieger, Fabienne" userId="7f575595-508d-48eb-9f91-649ad79076b3" providerId="ADAL" clId="{3F3D420D-822F-4BCE-B294-6669C5E254CA}" dt="2023-09-15T11:13:24.355" v="42" actId="20577"/>
          <ac:spMkLst>
            <pc:docMk/>
            <pc:sldMk cId="871322293" sldId="440"/>
            <ac:spMk id="2" creationId="{791C5F18-1301-4503-8146-426257A58F6E}"/>
          </ac:spMkLst>
        </pc:spChg>
      </pc:sldChg>
    </pc:docChg>
  </pc:docChgLst>
  <pc:docChgLst>
    <pc:chgData name="Städler, Judith" userId="b75518b6-4434-4a1d-b498-c215ef793353" providerId="ADAL" clId="{F579A40D-0072-4FAD-88A5-22A565AB717F}"/>
    <pc:docChg chg="modSld">
      <pc:chgData name="Städler, Judith" userId="b75518b6-4434-4a1d-b498-c215ef793353" providerId="ADAL" clId="{F579A40D-0072-4FAD-88A5-22A565AB717F}" dt="2023-10-30T08:55:30.251" v="24" actId="115"/>
      <pc:docMkLst>
        <pc:docMk/>
      </pc:docMkLst>
      <pc:sldChg chg="modSp mod">
        <pc:chgData name="Städler, Judith" userId="b75518b6-4434-4a1d-b498-c215ef793353" providerId="ADAL" clId="{F579A40D-0072-4FAD-88A5-22A565AB717F}" dt="2023-10-30T08:55:30.251" v="24" actId="115"/>
        <pc:sldMkLst>
          <pc:docMk/>
          <pc:sldMk cId="4156787847" sldId="439"/>
        </pc:sldMkLst>
        <pc:spChg chg="mod">
          <ac:chgData name="Städler, Judith" userId="b75518b6-4434-4a1d-b498-c215ef793353" providerId="ADAL" clId="{F579A40D-0072-4FAD-88A5-22A565AB717F}" dt="2023-10-30T08:55:30.251" v="24" actId="115"/>
          <ac:spMkLst>
            <pc:docMk/>
            <pc:sldMk cId="4156787847" sldId="439"/>
            <ac:spMk id="3" creationId="{00000000-0000-0000-0000-000000000000}"/>
          </ac:spMkLst>
        </pc:spChg>
        <pc:spChg chg="mod">
          <ac:chgData name="Städler, Judith" userId="b75518b6-4434-4a1d-b498-c215ef793353" providerId="ADAL" clId="{F579A40D-0072-4FAD-88A5-22A565AB717F}" dt="2023-10-30T08:32:15.175" v="23" actId="20577"/>
          <ac:spMkLst>
            <pc:docMk/>
            <pc:sldMk cId="4156787847" sldId="439"/>
            <ac:spMk id="4" creationId="{00000000-0000-0000-0000-000000000000}"/>
          </ac:spMkLst>
        </pc:spChg>
      </pc:sldChg>
    </pc:docChg>
  </pc:docChgLst>
  <pc:docChgLst>
    <pc:chgData name="Clopath, Jennifer" userId="S::jennifer.clopath@phbern.ch::f41cdd65-0148-4e25-b29d-f41432082555" providerId="AD" clId="Web-{308CF809-4DC9-2940-930A-A468A44321F2}"/>
    <pc:docChg chg="modSld">
      <pc:chgData name="Clopath, Jennifer" userId="S::jennifer.clopath@phbern.ch::f41cdd65-0148-4e25-b29d-f41432082555" providerId="AD" clId="Web-{308CF809-4DC9-2940-930A-A468A44321F2}" dt="2023-10-09T12:24:44.175" v="7" actId="20577"/>
      <pc:docMkLst>
        <pc:docMk/>
      </pc:docMkLst>
      <pc:sldChg chg="modSp">
        <pc:chgData name="Clopath, Jennifer" userId="S::jennifer.clopath@phbern.ch::f41cdd65-0148-4e25-b29d-f41432082555" providerId="AD" clId="Web-{308CF809-4DC9-2940-930A-A468A44321F2}" dt="2023-10-09T12:24:44.175" v="7" actId="20577"/>
        <pc:sldMkLst>
          <pc:docMk/>
          <pc:sldMk cId="871322293" sldId="440"/>
        </pc:sldMkLst>
        <pc:spChg chg="mod">
          <ac:chgData name="Clopath, Jennifer" userId="S::jennifer.clopath@phbern.ch::f41cdd65-0148-4e25-b29d-f41432082555" providerId="AD" clId="Web-{308CF809-4DC9-2940-930A-A468A44321F2}" dt="2023-10-09T12:24:44.175" v="7" actId="20577"/>
          <ac:spMkLst>
            <pc:docMk/>
            <pc:sldMk cId="871322293" sldId="440"/>
            <ac:spMk id="2" creationId="{791C5F18-1301-4503-8146-426257A58F6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dirty="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dirty="0"/>
              <a:t>Titel</a:t>
            </a:r>
            <a:br>
              <a:rPr lang="de-DE" noProof="0" dirty="0"/>
            </a:br>
            <a:endParaRPr lang="de-CH" noProof="0" dirty="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dirty="0"/>
              <a:t>Vorname Name, Funktion</a:t>
            </a:r>
          </a:p>
        </p:txBody>
      </p:sp>
    </p:spTree>
    <p:extLst>
      <p:ext uri="{BB962C8B-B14F-4D97-AF65-F5344CB8AC3E}">
        <p14:creationId xmlns:p14="http://schemas.microsoft.com/office/powerpoint/2010/main" val="202111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dirty="0">
                <a:latin typeface="+mj-lt"/>
              </a:rPr>
              <a:t>INHALT</a:t>
            </a:r>
            <a:endParaRPr lang="en-US" sz="2133" b="1" dirty="0">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96290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dirty="0" err="1"/>
              <a:t>TITel</a:t>
            </a:r>
            <a:r>
              <a:rPr lang="de-CH" dirty="0"/>
              <a:t> einfügen</a:t>
            </a:r>
          </a:p>
        </p:txBody>
      </p:sp>
    </p:spTree>
    <p:extLst>
      <p:ext uri="{BB962C8B-B14F-4D97-AF65-F5344CB8AC3E}">
        <p14:creationId xmlns:p14="http://schemas.microsoft.com/office/powerpoint/2010/main" val="386603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636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dirty="0">
                <a:effectLst/>
                <a:latin typeface="Syntax LT Std"/>
                <a:ea typeface="Times New Roman" panose="02020603050405020304" pitchFamily="18" charset="0"/>
              </a:rPr>
              <a:t>Funktionierende Strategien und Hilfreiche Umstände in meiner Schulzeit:</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(Sequenzen, in denen ich ungestört einer für mich entspannenden Tätigkeit nachgehen konnte)</a:t>
            </a:r>
            <a:endParaRPr lang="de-CH" sz="1600" dirty="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dirty="0">
                <a:effectLst/>
                <a:latin typeface="Syntax LT Std"/>
                <a:ea typeface="Times New Roman" panose="02020603050405020304" pitchFamily="18" charset="0"/>
              </a:rPr>
              <a:t>Klar strukturierte Tagesabläufe waren Usus in meiner Familie, ebenso Ruhezeiten nach sozialen Anstrengungen</a:t>
            </a:r>
            <a:endParaRPr lang="de-CH" sz="1600" dirty="0">
              <a:effectLst/>
              <a:latin typeface="Times New Roman" panose="02020603050405020304" pitchFamily="18" charset="0"/>
              <a:ea typeface="Times New Roman" panose="02020603050405020304" pitchFamily="18" charset="0"/>
            </a:endParaRPr>
          </a:p>
          <a:p>
            <a:pPr algn="just">
              <a:lnSpc>
                <a:spcPct val="150000"/>
              </a:lnSpc>
            </a:pPr>
            <a:r>
              <a:rPr lang="de-CH" sz="1600" dirty="0">
                <a:effectLst/>
                <a:latin typeface="Syntax LT Std"/>
                <a:ea typeface="Times New Roman" panose="02020603050405020304" pitchFamily="18" charset="0"/>
              </a:rPr>
              <a:t>Was noch geholfen hätte:</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err="1">
                <a:effectLst/>
                <a:latin typeface="Syntax LT Std"/>
                <a:ea typeface="Times New Roman" panose="02020603050405020304" pitchFamily="18" charset="0"/>
              </a:rPr>
              <a:t>Lehrerliches</a:t>
            </a:r>
            <a:r>
              <a:rPr lang="de-CH" sz="1600" dirty="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aber auch Wegnehmen von Druck und Schuldzuweisung)</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dirty="0"/>
          </a:p>
        </p:txBody>
      </p:sp>
    </p:spTree>
    <p:extLst>
      <p:ext uri="{BB962C8B-B14F-4D97-AF65-F5344CB8AC3E}">
        <p14:creationId xmlns:p14="http://schemas.microsoft.com/office/powerpoint/2010/main" val="116867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Titel Folie</a:t>
            </a:r>
            <a:endParaRPr lang="de-DE" dirty="0"/>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0570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b" anchorCtr="0" compatLnSpc="1">
            <a:prstTxWarp prst="textNoShape">
              <a:avLst/>
            </a:prstTxWarp>
          </a:bodyPr>
          <a:lstStyle/>
          <a:p>
            <a:pPr lvl="0"/>
            <a:r>
              <a:rPr lang="de-CH" dirty="0"/>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extfeld 1"/>
          <p:cNvSpPr txBox="1"/>
          <p:nvPr userDrawn="1"/>
        </p:nvSpPr>
        <p:spPr>
          <a:xfrm>
            <a:off x="1583499" y="6405035"/>
            <a:ext cx="7488832" cy="248434"/>
          </a:xfrm>
          <a:prstGeom prst="rect">
            <a:avLst/>
          </a:prstGeom>
          <a:noFill/>
        </p:spPr>
        <p:txBody>
          <a:bodyPr wrap="square" lIns="103852" tIns="51927" rIns="103852" bIns="51927" rtlCol="0">
            <a:spAutoFit/>
          </a:bodyPr>
          <a:lstStyle/>
          <a:p>
            <a:r>
              <a:rPr lang="de-CH" sz="933" b="0" kern="1200" dirty="0">
                <a:solidFill>
                  <a:schemeClr val="tx1"/>
                </a:solidFill>
                <a:latin typeface="+mj-lt"/>
                <a:ea typeface="MS PGothic" pitchFamily="34" charset="-128"/>
                <a:cs typeface="+mn-cs"/>
              </a:rPr>
              <a:t>PHBern,</a:t>
            </a:r>
            <a:r>
              <a:rPr lang="de-CH" sz="933" b="0" kern="1200" baseline="0" dirty="0">
                <a:solidFill>
                  <a:schemeClr val="tx1"/>
                </a:solidFill>
                <a:latin typeface="+mj-lt"/>
                <a:ea typeface="MS PGothic" pitchFamily="34" charset="-128"/>
                <a:cs typeface="+mn-cs"/>
              </a:rPr>
              <a:t> IHP, Heilpädagogische Fachberatung, Fabienne Sieger</a:t>
            </a:r>
            <a:endParaRPr lang="de-CH" sz="933" kern="1200" baseline="0" dirty="0">
              <a:solidFill>
                <a:schemeClr val="tx1"/>
              </a:solidFill>
              <a:latin typeface="+mj-lt"/>
              <a:ea typeface="MS PGothic" pitchFamily="34" charset="-128"/>
              <a:cs typeface="+mn-cs"/>
            </a:endParaRP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dirty="0">
              <a:solidFill>
                <a:schemeClr val="tx1"/>
              </a:solidFill>
              <a:latin typeface="+mj-lt"/>
              <a:ea typeface="MS PGothic" pitchFamily="34" charset="-128"/>
              <a:cs typeface="+mn-cs"/>
            </a:endParaRPr>
          </a:p>
          <a:p>
            <a:endParaRPr lang="de-CH" sz="933" dirty="0">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305692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768085"/>
          </a:xfrm>
        </p:spPr>
        <p:txBody>
          <a:bodyPr/>
          <a:lstStyle/>
          <a:p>
            <a:pPr algn="ctr"/>
            <a:r>
              <a:rPr lang="de-CH" dirty="0"/>
              <a:t>Mädchen/Frauen im Spektrum und fehlende </a:t>
            </a:r>
            <a:r>
              <a:rPr lang="de-CH" dirty="0" err="1"/>
              <a:t>diagnose</a:t>
            </a:r>
            <a:endParaRPr lang="de-CH" dirty="0"/>
          </a:p>
        </p:txBody>
      </p:sp>
      <p:sp>
        <p:nvSpPr>
          <p:cNvPr id="4" name="Textfeld 3">
            <a:extLst>
              <a:ext uri="{FF2B5EF4-FFF2-40B4-BE49-F238E27FC236}">
                <a16:creationId xmlns:a16="http://schemas.microsoft.com/office/drawing/2014/main" id="{2222ED43-47E2-40A2-AF9E-FB7AC6548214}"/>
              </a:ext>
            </a:extLst>
          </p:cNvPr>
          <p:cNvSpPr txBox="1"/>
          <p:nvPr/>
        </p:nvSpPr>
        <p:spPr>
          <a:xfrm>
            <a:off x="431371" y="1038893"/>
            <a:ext cx="6528725" cy="1143070"/>
          </a:xfrm>
          <a:prstGeom prst="rect">
            <a:avLst/>
          </a:prstGeom>
          <a:noFill/>
        </p:spPr>
        <p:txBody>
          <a:bodyPr wrap="square">
            <a:spAutoFit/>
          </a:bodyPr>
          <a:lstStyle/>
          <a:p>
            <a:pPr marL="457189" indent="-457189" defTabSz="1219170" eaLnBrk="0" fontAlgn="base" hangingPunct="0">
              <a:lnSpc>
                <a:spcPct val="150000"/>
              </a:lnSpc>
              <a:spcBef>
                <a:spcPct val="0"/>
              </a:spcBef>
              <a:spcAft>
                <a:spcPct val="0"/>
              </a:spcAft>
              <a:buFont typeface="Syntax LT Std"/>
              <a:buChar char="·"/>
            </a:pPr>
            <a:endParaRPr lang="de-CH" sz="2400" dirty="0">
              <a:solidFill>
                <a:srgbClr val="000000"/>
              </a:solidFill>
              <a:latin typeface="Syntax LT Std"/>
              <a:ea typeface="Times New Roman" panose="02020603050405020304" pitchFamily="18" charset="0"/>
            </a:endParaRPr>
          </a:p>
          <a:p>
            <a:pPr marL="457189" indent="-457189" defTabSz="1219170" eaLnBrk="0" fontAlgn="base" hangingPunct="0">
              <a:lnSpc>
                <a:spcPct val="150000"/>
              </a:lnSpc>
              <a:spcBef>
                <a:spcPct val="0"/>
              </a:spcBef>
              <a:spcAft>
                <a:spcPct val="0"/>
              </a:spcAft>
              <a:buFont typeface="Syntax LT Std"/>
              <a:buChar char="·"/>
            </a:pPr>
            <a:endParaRPr lang="de-CH" sz="2400" dirty="0">
              <a:solidFill>
                <a:srgbClr val="000000"/>
              </a:solidFill>
              <a:latin typeface="Syntax LT Std"/>
              <a:ea typeface="Times New Roman" panose="02020603050405020304" pitchFamily="18" charset="0"/>
            </a:endParaRPr>
          </a:p>
        </p:txBody>
      </p:sp>
      <p:pic>
        <p:nvPicPr>
          <p:cNvPr id="5" name="Grafik 4" descr="Ein Bild, das Jalousie, Gebäude, Fenster enthält.&#10;&#10;Automatisch generierte Beschreibung">
            <a:extLst>
              <a:ext uri="{FF2B5EF4-FFF2-40B4-BE49-F238E27FC236}">
                <a16:creationId xmlns:a16="http://schemas.microsoft.com/office/drawing/2014/main" id="{812D39F4-B99C-9B0E-4E38-F12D8C487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00" y="1696720"/>
            <a:ext cx="4320000" cy="4320000"/>
          </a:xfrm>
          <a:prstGeom prst="rect">
            <a:avLst/>
          </a:prstGeom>
          <a:ln>
            <a:solidFill>
              <a:schemeClr val="tx1"/>
            </a:solidFill>
          </a:ln>
        </p:spPr>
      </p:pic>
    </p:spTree>
    <p:extLst>
      <p:ext uri="{BB962C8B-B14F-4D97-AF65-F5344CB8AC3E}">
        <p14:creationId xmlns:p14="http://schemas.microsoft.com/office/powerpoint/2010/main" val="1245060723"/>
      </p:ext>
    </p:extLst>
  </p:cSld>
  <p:clrMapOvr>
    <a:masterClrMapping/>
  </p:clrMapOvr>
  <mc:AlternateContent xmlns:mc="http://schemas.openxmlformats.org/markup-compatibility/2006" xmlns:p14="http://schemas.microsoft.com/office/powerpoint/2010/main">
    <mc:Choice Requires="p14">
      <p:transition spd="slow" p14:dur="2000" advTm="114608"/>
    </mc:Choice>
    <mc:Fallback xmlns="">
      <p:transition spd="slow" advTm="1146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Mädchen und Frauen im Spektrum – fehlende Diagnose</a:t>
            </a:r>
          </a:p>
        </p:txBody>
      </p:sp>
      <p:sp>
        <p:nvSpPr>
          <p:cNvPr id="4" name="Inhaltsplatzhalter 3"/>
          <p:cNvSpPr>
            <a:spLocks noGrp="1"/>
          </p:cNvSpPr>
          <p:nvPr>
            <p:ph idx="1"/>
          </p:nvPr>
        </p:nvSpPr>
        <p:spPr>
          <a:xfrm>
            <a:off x="562708" y="740701"/>
            <a:ext cx="11066584" cy="5312016"/>
          </a:xfrm>
        </p:spPr>
        <p:txBody>
          <a:bodyPr/>
          <a:lstStyle/>
          <a:p>
            <a:pPr marL="0" indent="0" algn="just" defTabSz="1219170">
              <a:lnSpc>
                <a:spcPct val="150000"/>
              </a:lnSpc>
              <a:buNone/>
              <a:defRPr/>
            </a:pPr>
            <a:r>
              <a:rPr lang="de-CH"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Funktionierende Strategien und hilfreiche Umstände in meiner Schulzeit:</a:t>
            </a:r>
          </a:p>
          <a:p>
            <a:pPr algn="just">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Imitation von Mitschülerinnen und Mitschülern.</a:t>
            </a:r>
          </a:p>
          <a:p>
            <a:pPr algn="just">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Klare Strukturen, Regeln und Aufträge.</a:t>
            </a:r>
          </a:p>
          <a:p>
            <a:pPr marL="457189" indent="-457189" algn="just">
              <a:lnSpc>
                <a:spcPct val="150000"/>
              </a:lnSpc>
              <a:buFont typeface="Syntax LT Std"/>
              <a:buChar char="·"/>
            </a:pPr>
            <a:endParaRPr lang="de-CH" sz="1800" dirty="0">
              <a:latin typeface="Calibri" panose="020F0502020204030204" pitchFamily="34" charset="0"/>
              <a:ea typeface="Times New Roman" panose="02020603050405020304" pitchFamily="18" charset="0"/>
              <a:cs typeface="Calibri" panose="020F0502020204030204" pitchFamily="34" charset="0"/>
            </a:endParaRPr>
          </a:p>
          <a:p>
            <a:pPr marL="0" indent="0" algn="just" defTabSz="1219170">
              <a:lnSpc>
                <a:spcPct val="150000"/>
              </a:lnSpc>
              <a:buNone/>
              <a:defRPr/>
            </a:pPr>
            <a:r>
              <a:rPr lang="de-CH" sz="18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Was noch geholfen hätte:</a:t>
            </a:r>
          </a:p>
          <a:p>
            <a:pPr defTabSz="1219170">
              <a:lnSpc>
                <a:spcPct val="150000"/>
              </a:lnSpc>
              <a:defRPr/>
            </a:pPr>
            <a:r>
              <a:rPr lang="de-CH" sz="1800" dirty="0">
                <a:solidFill>
                  <a:srgbClr val="000000"/>
                </a:solidFill>
                <a:latin typeface="Calibri" panose="020F0502020204030204" pitchFamily="34" charset="0"/>
                <a:cs typeface="Calibri" panose="020F0502020204030204" pitchFamily="34" charset="0"/>
              </a:rPr>
              <a:t>Eigenes Wissen um Autismus und dadurch bedingte Abweichungen im Wahrnehmen, Verarbeiten und Denken und verbundene Notwendigkeiten zur energiefreundlicheren Alltagsgestaltung.</a:t>
            </a:r>
          </a:p>
          <a:p>
            <a:pPr marL="889896" lvl="2" indent="-457189" defTabSz="1219170">
              <a:lnSpc>
                <a:spcPct val="150000"/>
              </a:lnSpc>
              <a:buFont typeface="Symbol" panose="05050102010706020507" pitchFamily="18" charset="2"/>
              <a:buChar char="®"/>
              <a:defRPr/>
            </a:pPr>
            <a:r>
              <a:rPr lang="de-CH" sz="1800" dirty="0">
                <a:solidFill>
                  <a:srgbClr val="000000"/>
                </a:solidFill>
                <a:latin typeface="Calibri" panose="020F0502020204030204" pitchFamily="34" charset="0"/>
                <a:cs typeface="Calibri" panose="020F0502020204030204" pitchFamily="34" charset="0"/>
              </a:rPr>
              <a:t>Eigene Erwartungen anpassen: Nicht «Ich muss alles können, was Andere können. Wenn ich es nicht kann, habe ich mich entweder nicht genug angestrengt oder bin einfach zu dumm», sondern «Mich kosten gewisse Unternehmungen, Handlungen, Situationen tatsächlich mehr Kraft als Andere und unterstützende Mittel, Pausen, Reizfilter usw. sind kein Zeichen, dass ich mich nicht genug anstrenge oder zu dumm bin».</a:t>
            </a:r>
          </a:p>
          <a:p>
            <a:pPr marL="457189" indent="-457189" algn="just">
              <a:lnSpc>
                <a:spcPct val="150000"/>
              </a:lnSpc>
              <a:buFont typeface="Syntax LT Std"/>
              <a:buChar char="·"/>
            </a:pPr>
            <a:endParaRPr lang="de-CH" sz="1867" dirty="0">
              <a:latin typeface="Syntax LT Std"/>
              <a:ea typeface="Times New Roman" panose="02020603050405020304" pitchFamily="18" charset="0"/>
            </a:endParaRPr>
          </a:p>
          <a:p>
            <a:pPr marL="457189" indent="-457189" algn="just">
              <a:lnSpc>
                <a:spcPct val="150000"/>
              </a:lnSpc>
              <a:buFont typeface="Syntax LT Std"/>
              <a:buChar char="·"/>
            </a:pPr>
            <a:endParaRPr lang="de-CH" sz="1867" dirty="0">
              <a:latin typeface="Syntax LT Std"/>
              <a:ea typeface="Times New Roman" panose="02020603050405020304" pitchFamily="18" charset="0"/>
            </a:endParaRPr>
          </a:p>
          <a:p>
            <a:pPr marL="0" indent="0" algn="just">
              <a:lnSpc>
                <a:spcPct val="150000"/>
              </a:lnSpc>
              <a:buNone/>
            </a:pPr>
            <a:endParaRPr lang="de-CH" sz="1867"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7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Mädchen und Frauen im Spektrum – fehlende Diagnose</a:t>
            </a:r>
          </a:p>
        </p:txBody>
      </p:sp>
      <p:sp>
        <p:nvSpPr>
          <p:cNvPr id="2" name="Inhaltsplatzhalter 1">
            <a:extLst>
              <a:ext uri="{FF2B5EF4-FFF2-40B4-BE49-F238E27FC236}">
                <a16:creationId xmlns:a16="http://schemas.microsoft.com/office/drawing/2014/main" id="{791C5F18-1301-4503-8146-426257A58F6E}"/>
              </a:ext>
            </a:extLst>
          </p:cNvPr>
          <p:cNvSpPr>
            <a:spLocks noGrp="1"/>
          </p:cNvSpPr>
          <p:nvPr>
            <p:ph idx="1"/>
          </p:nvPr>
        </p:nvSpPr>
        <p:spPr>
          <a:xfrm>
            <a:off x="562708" y="740701"/>
            <a:ext cx="11066584" cy="5568619"/>
          </a:xfrm>
        </p:spPr>
        <p:txBody>
          <a:bodyPr/>
          <a:lstStyle/>
          <a:p>
            <a:pPr marL="0" indent="0" algn="just">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Was noch geholfen hätte:</a:t>
            </a:r>
          </a:p>
          <a:p>
            <a:pPr marL="389255" indent="-389255" defTabSz="1219170">
              <a:lnSpc>
                <a:spcPct val="150000"/>
              </a:lnSpc>
              <a:defRPr/>
            </a:pPr>
            <a:r>
              <a:rPr lang="de-CH" sz="1800" dirty="0">
                <a:latin typeface="Calibri"/>
                <a:ea typeface="MS PGothic"/>
                <a:cs typeface="Calibri"/>
              </a:rPr>
              <a:t>Wissen der Umgebung um Autismus und dadurch bedingte Abweichungen im Wahrnehmen, Verarbeiten und Denken und verbundene Notwendigkeiten zur energiefreundlicheren und lernbegünstigteren Alltagsgestaltung</a:t>
            </a:r>
            <a:endParaRPr lang="de-CH" sz="1800" dirty="0">
              <a:latin typeface="Calibri" panose="020F0502020204030204" pitchFamily="34" charset="0"/>
              <a:cs typeface="Calibri" panose="020F0502020204030204" pitchFamily="34" charset="0"/>
            </a:endParaRPr>
          </a:p>
          <a:p>
            <a:pPr marL="716280" lvl="1" indent="-456565">
              <a:lnSpc>
                <a:spcPct val="150000"/>
              </a:lnSpc>
              <a:buFont typeface="Symbol" panose="05050102010706020507" pitchFamily="18" charset="2"/>
              <a:buChar char="®"/>
              <a:defRPr/>
            </a:pPr>
            <a:r>
              <a:rPr lang="de-CH" sz="1800" dirty="0">
                <a:latin typeface="Calibri" panose="020F0502020204030204" pitchFamily="34" charset="0"/>
                <a:cs typeface="Calibri" panose="020F0502020204030204" pitchFamily="34" charset="0"/>
              </a:rPr>
              <a:t>Erwartungen anpassen. Nicht «Sie könnte, wenn sie nicht so faul wäre und sich etwas mehr anstrengen würde.», sondern «Ich verstehe, dass gewisse Strukturen verändert und Erwartungen angepasst werden müssen, um Lernen mit von der Norm abweichenden Voraussetzungen zu begünstigen.»</a:t>
            </a:r>
          </a:p>
          <a:p>
            <a:pPr marL="0" indent="0">
              <a:buNone/>
            </a:pPr>
            <a:endParaRPr lang="de-CH" dirty="0"/>
          </a:p>
        </p:txBody>
      </p:sp>
    </p:spTree>
    <p:extLst>
      <p:ext uri="{BB962C8B-B14F-4D97-AF65-F5344CB8AC3E}">
        <p14:creationId xmlns:p14="http://schemas.microsoft.com/office/powerpoint/2010/main" val="8713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docProps/app.xml><?xml version="1.0" encoding="utf-8"?>
<Properties xmlns="http://schemas.openxmlformats.org/officeDocument/2006/extended-properties" xmlns:vt="http://schemas.openxmlformats.org/officeDocument/2006/docPropsVTypes">
  <TotalTime>0</TotalTime>
  <Words>220</Words>
  <Application>Microsoft Office PowerPoint</Application>
  <PresentationFormat>Breitbild</PresentationFormat>
  <Paragraphs>14</Paragraphs>
  <Slides>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MS UI Gothic</vt:lpstr>
      <vt:lpstr>Arial</vt:lpstr>
      <vt:lpstr>Calibri</vt:lpstr>
      <vt:lpstr>Symbol</vt:lpstr>
      <vt:lpstr>Syntax LT Std</vt:lpstr>
      <vt:lpstr>Times</vt:lpstr>
      <vt:lpstr>Times New Roman</vt:lpstr>
      <vt:lpstr>PPT Vorlage Dozierende</vt:lpstr>
      <vt:lpstr>PowerPoint-Präsentation</vt:lpstr>
      <vt:lpstr>Mädchen und Frauen im Spektrum – fehlende Diagnose</vt:lpstr>
      <vt:lpstr>Mädchen und Frauen im Spektrum – fehlende Diagnose</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5</cp:revision>
  <dcterms:created xsi:type="dcterms:W3CDTF">2023-06-06T08:17:37Z</dcterms:created>
  <dcterms:modified xsi:type="dcterms:W3CDTF">2024-02-26T12:51:37Z</dcterms:modified>
</cp:coreProperties>
</file>