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36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72BFF-E627-4E72-9E7D-54855D5DB638}" v="7" dt="2023-11-07T12:49:59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A2C72BFF-E627-4E72-9E7D-54855D5DB638}"/>
    <pc:docChg chg="modSld">
      <pc:chgData name="Städler, Judith" userId="b75518b6-4434-4a1d-b498-c215ef793353" providerId="ADAL" clId="{A2C72BFF-E627-4E72-9E7D-54855D5DB638}" dt="2023-11-07T12:49:59.485" v="7" actId="20577"/>
      <pc:docMkLst>
        <pc:docMk/>
      </pc:docMkLst>
      <pc:sldChg chg="modSp mod">
        <pc:chgData name="Städler, Judith" userId="b75518b6-4434-4a1d-b498-c215ef793353" providerId="ADAL" clId="{A2C72BFF-E627-4E72-9E7D-54855D5DB638}" dt="2023-11-07T12:49:26.778" v="0" actId="115"/>
        <pc:sldMkLst>
          <pc:docMk/>
          <pc:sldMk cId="2395013080" sldId="365"/>
        </pc:sldMkLst>
        <pc:spChg chg="mod">
          <ac:chgData name="Städler, Judith" userId="b75518b6-4434-4a1d-b498-c215ef793353" providerId="ADAL" clId="{A2C72BFF-E627-4E72-9E7D-54855D5DB638}" dt="2023-11-07T12:49:26.778" v="0" actId="115"/>
          <ac:spMkLst>
            <pc:docMk/>
            <pc:sldMk cId="2395013080" sldId="365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A2C72BFF-E627-4E72-9E7D-54855D5DB638}" dt="2023-11-07T12:49:59.485" v="7" actId="20577"/>
        <pc:sldMkLst>
          <pc:docMk/>
          <pc:sldMk cId="3028666801" sldId="366"/>
        </pc:sldMkLst>
        <pc:spChg chg="mod">
          <ac:chgData name="Städler, Judith" userId="b75518b6-4434-4a1d-b498-c215ef793353" providerId="ADAL" clId="{A2C72BFF-E627-4E72-9E7D-54855D5DB638}" dt="2023-11-07T12:49:59.485" v="7" actId="20577"/>
          <ac:spMkLst>
            <pc:docMk/>
            <pc:sldMk cId="3028666801" sldId="366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16EF7722-E8E1-4929-8A9E-19E01EDCE36C}"/>
    <pc:docChg chg="undo custSel modSld modMainMaster">
      <pc:chgData name="Sieger, Fabienne" userId="7f575595-508d-48eb-9f91-649ad79076b3" providerId="ADAL" clId="{16EF7722-E8E1-4929-8A9E-19E01EDCE36C}" dt="2023-07-04T06:52:22.163" v="79" actId="1076"/>
      <pc:docMkLst>
        <pc:docMk/>
      </pc:docMkLst>
      <pc:sldChg chg="addSp delSp modSp mod modTransition modAnim">
        <pc:chgData name="Sieger, Fabienne" userId="7f575595-508d-48eb-9f91-649ad79076b3" providerId="ADAL" clId="{16EF7722-E8E1-4929-8A9E-19E01EDCE36C}" dt="2023-07-04T06:52:22.163" v="79" actId="1076"/>
        <pc:sldMkLst>
          <pc:docMk/>
          <pc:sldMk cId="2395013080" sldId="365"/>
        </pc:sldMkLst>
        <pc:picChg chg="add del mod">
          <ac:chgData name="Sieger, Fabienne" userId="7f575595-508d-48eb-9f91-649ad79076b3" providerId="ADAL" clId="{16EF7722-E8E1-4929-8A9E-19E01EDCE36C}" dt="2023-06-14T07:57:59.403" v="67"/>
          <ac:picMkLst>
            <pc:docMk/>
            <pc:sldMk cId="2395013080" sldId="365"/>
            <ac:picMk id="3" creationId="{6726E906-6AAF-A221-4D1A-79FC86C828DA}"/>
          </ac:picMkLst>
        </pc:picChg>
        <pc:picChg chg="add mod">
          <ac:chgData name="Sieger, Fabienne" userId="7f575595-508d-48eb-9f91-649ad79076b3" providerId="ADAL" clId="{16EF7722-E8E1-4929-8A9E-19E01EDCE36C}" dt="2023-07-04T06:52:22.163" v="79" actId="1076"/>
          <ac:picMkLst>
            <pc:docMk/>
            <pc:sldMk cId="2395013080" sldId="365"/>
            <ac:picMk id="4" creationId="{1D056CDE-6863-9308-007E-A73CDBF4794F}"/>
          </ac:picMkLst>
        </pc:picChg>
        <pc:picChg chg="add del mod">
          <ac:chgData name="Sieger, Fabienne" userId="7f575595-508d-48eb-9f91-649ad79076b3" providerId="ADAL" clId="{16EF7722-E8E1-4929-8A9E-19E01EDCE36C}" dt="2023-06-14T07:59:30.626" v="69"/>
          <ac:picMkLst>
            <pc:docMk/>
            <pc:sldMk cId="2395013080" sldId="365"/>
            <ac:picMk id="4" creationId="{9230AA2F-C534-6275-03E3-E442CF9753D8}"/>
          </ac:picMkLst>
        </pc:picChg>
        <pc:picChg chg="add del mod">
          <ac:chgData name="Sieger, Fabienne" userId="7f575595-508d-48eb-9f91-649ad79076b3" providerId="ADAL" clId="{16EF7722-E8E1-4929-8A9E-19E01EDCE36C}" dt="2023-06-14T07:59:57.601" v="71"/>
          <ac:picMkLst>
            <pc:docMk/>
            <pc:sldMk cId="2395013080" sldId="365"/>
            <ac:picMk id="5" creationId="{FA567682-82FF-133F-8B5E-34105E3E9A78}"/>
          </ac:picMkLst>
        </pc:picChg>
        <pc:picChg chg="add del mod">
          <ac:chgData name="Sieger, Fabienne" userId="7f575595-508d-48eb-9f91-649ad79076b3" providerId="ADAL" clId="{16EF7722-E8E1-4929-8A9E-19E01EDCE36C}" dt="2023-06-14T08:00:41.908" v="73"/>
          <ac:picMkLst>
            <pc:docMk/>
            <pc:sldMk cId="2395013080" sldId="365"/>
            <ac:picMk id="6" creationId="{0C82F721-4C06-BEF3-FF87-48A783471928}"/>
          </ac:picMkLst>
        </pc:picChg>
        <pc:picChg chg="add mod">
          <ac:chgData name="Sieger, Fabienne" userId="7f575595-508d-48eb-9f91-649ad79076b3" providerId="ADAL" clId="{16EF7722-E8E1-4929-8A9E-19E01EDCE36C}" dt="2023-06-14T08:02:34.082" v="74"/>
          <ac:picMkLst>
            <pc:docMk/>
            <pc:sldMk cId="2395013080" sldId="365"/>
            <ac:picMk id="7" creationId="{4D951CB0-4B07-226C-4B58-0AE32AB29C9B}"/>
          </ac:picMkLst>
        </pc:picChg>
      </pc:sldChg>
      <pc:sldChg chg="modSp modTransition">
        <pc:chgData name="Sieger, Fabienne" userId="7f575595-508d-48eb-9f91-649ad79076b3" providerId="ADAL" clId="{16EF7722-E8E1-4929-8A9E-19E01EDCE36C}" dt="2023-06-14T08:00:41.908" v="73"/>
        <pc:sldMkLst>
          <pc:docMk/>
          <pc:sldMk cId="3028666801" sldId="366"/>
        </pc:sldMkLst>
        <pc:spChg chg="mod">
          <ac:chgData name="Sieger, Fabienne" userId="7f575595-508d-48eb-9f91-649ad79076b3" providerId="ADAL" clId="{16EF7722-E8E1-4929-8A9E-19E01EDCE36C}" dt="2023-06-14T07:55:40.724" v="1" actId="255"/>
          <ac:spMkLst>
            <pc:docMk/>
            <pc:sldMk cId="3028666801" sldId="366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16EF7722-E8E1-4929-8A9E-19E01EDCE36C}" dt="2023-06-14T07:56:26.366" v="65" actId="20577"/>
        <pc:sldMasterMkLst>
          <pc:docMk/>
          <pc:sldMasterMk cId="3666752075" sldId="2147483660"/>
        </pc:sldMasterMkLst>
        <pc:spChg chg="mod">
          <ac:chgData name="Sieger, Fabienne" userId="7f575595-508d-48eb-9f91-649ad79076b3" providerId="ADAL" clId="{16EF7722-E8E1-4929-8A9E-19E01EDCE36C}" dt="2023-06-14T07:56:26.366" v="65" actId="20577"/>
          <ac:spMkLst>
            <pc:docMk/>
            <pc:sldMasterMk cId="3666752075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16EF7722-E8E1-4929-8A9E-19E01EDCE36C}" dt="2023-06-14T07:55:51.761" v="3" actId="478"/>
          <ac:spMkLst>
            <pc:docMk/>
            <pc:sldMasterMk cId="3666752075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03BDC83D-8271-4FAD-87FF-3CB03F5F8153}"/>
    <pc:docChg chg="modSld">
      <pc:chgData name="Sieger, Fabienne" userId="7f575595-508d-48eb-9f91-649ad79076b3" providerId="ADAL" clId="{03BDC83D-8271-4FAD-87FF-3CB03F5F8153}" dt="2023-09-15T11:31:26.751" v="7" actId="20577"/>
      <pc:docMkLst>
        <pc:docMk/>
      </pc:docMkLst>
      <pc:sldChg chg="modSp mod">
        <pc:chgData name="Sieger, Fabienne" userId="7f575595-508d-48eb-9f91-649ad79076b3" providerId="ADAL" clId="{03BDC83D-8271-4FAD-87FF-3CB03F5F8153}" dt="2023-09-15T11:31:06.672" v="1" actId="692"/>
        <pc:sldMkLst>
          <pc:docMk/>
          <pc:sldMk cId="2395013080" sldId="365"/>
        </pc:sldMkLst>
        <pc:picChg chg="mod">
          <ac:chgData name="Sieger, Fabienne" userId="7f575595-508d-48eb-9f91-649ad79076b3" providerId="ADAL" clId="{03BDC83D-8271-4FAD-87FF-3CB03F5F8153}" dt="2023-09-15T11:31:06.672" v="1" actId="692"/>
          <ac:picMkLst>
            <pc:docMk/>
            <pc:sldMk cId="2395013080" sldId="365"/>
            <ac:picMk id="4" creationId="{1D056CDE-6863-9308-007E-A73CDBF4794F}"/>
          </ac:picMkLst>
        </pc:picChg>
      </pc:sldChg>
      <pc:sldChg chg="modSp">
        <pc:chgData name="Sieger, Fabienne" userId="7f575595-508d-48eb-9f91-649ad79076b3" providerId="ADAL" clId="{03BDC83D-8271-4FAD-87FF-3CB03F5F8153}" dt="2023-09-15T11:31:26.751" v="7" actId="20577"/>
        <pc:sldMkLst>
          <pc:docMk/>
          <pc:sldMk cId="3028666801" sldId="366"/>
        </pc:sldMkLst>
        <pc:spChg chg="mod">
          <ac:chgData name="Sieger, Fabienne" userId="7f575595-508d-48eb-9f91-649ad79076b3" providerId="ADAL" clId="{03BDC83D-8271-4FAD-87FF-3CB03F5F8153}" dt="2023-09-15T11:31:26.751" v="7" actId="20577"/>
          <ac:spMkLst>
            <pc:docMk/>
            <pc:sldMk cId="3028666801" sldId="36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919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4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90910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1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8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0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PHBern,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5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>
                <a:latin typeface="+mj-lt"/>
              </a:rPr>
              <a:t>Musik</a:t>
            </a:r>
          </a:p>
        </p:txBody>
      </p:sp>
      <p:pic>
        <p:nvPicPr>
          <p:cNvPr id="4" name="Grafik 3" descr="Ein Bild, das Im Haus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1D056CDE-6863-9308-007E-A73CDBF4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6824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0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0"/>
    </mc:Choice>
    <mc:Fallback xmlns="">
      <p:transition spd="slow" advTm="1053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– </a:t>
            </a:r>
            <a:r>
              <a:rPr lang="de-CH" dirty="0" err="1"/>
              <a:t>musik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Platzwahl mit Entfernung zu den Lautsprechern.</a:t>
            </a:r>
          </a:p>
          <a:p>
            <a:pPr marL="457189" indent="-457189" algn="just">
              <a:lnSpc>
                <a:spcPct val="150000"/>
              </a:lnSpc>
              <a:buFont typeface="Syntax LT Std"/>
              <a:buChar char="·"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Grössere Gewichtung schriftlicher und theoretischer Musikunterrichtsinhalte.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Feste Sitzplatzzuteilung 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über einen bestimmten Zeitraum.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Testschreiben an Tischen.</a:t>
            </a:r>
          </a:p>
          <a:p>
            <a:pPr algn="just"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Benutzung akustisch reizabmildernder Hilfsmittel.</a:t>
            </a:r>
          </a:p>
        </p:txBody>
      </p:sp>
    </p:spTree>
    <p:extLst>
      <p:ext uri="{BB962C8B-B14F-4D97-AF65-F5344CB8AC3E}">
        <p14:creationId xmlns:p14="http://schemas.microsoft.com/office/powerpoint/2010/main" val="30286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Breitbild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– musik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2023-06-06T08:00:21Z</dcterms:created>
  <dcterms:modified xsi:type="dcterms:W3CDTF">2024-02-26T12:56:06Z</dcterms:modified>
</cp:coreProperties>
</file>