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24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F8B0E-2C86-48DD-8B8A-B43DDE67A3FE}" v="21" dt="2023-11-07T13:07:09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ädler, Judith" userId="b75518b6-4434-4a1d-b498-c215ef793353" providerId="ADAL" clId="{17DF8B0E-2C86-48DD-8B8A-B43DDE67A3FE}"/>
    <pc:docChg chg="modSld">
      <pc:chgData name="Städler, Judith" userId="b75518b6-4434-4a1d-b498-c215ef793353" providerId="ADAL" clId="{17DF8B0E-2C86-48DD-8B8A-B43DDE67A3FE}" dt="2023-11-07T13:07:09.422" v="20" actId="20577"/>
      <pc:docMkLst>
        <pc:docMk/>
      </pc:docMkLst>
      <pc:sldChg chg="modSp">
        <pc:chgData name="Städler, Judith" userId="b75518b6-4434-4a1d-b498-c215ef793353" providerId="ADAL" clId="{17DF8B0E-2C86-48DD-8B8A-B43DDE67A3FE}" dt="2023-11-07T13:07:09.422" v="20" actId="20577"/>
        <pc:sldMkLst>
          <pc:docMk/>
          <pc:sldMk cId="2695034476" sldId="324"/>
        </pc:sldMkLst>
        <pc:spChg chg="mod">
          <ac:chgData name="Städler, Judith" userId="b75518b6-4434-4a1d-b498-c215ef793353" providerId="ADAL" clId="{17DF8B0E-2C86-48DD-8B8A-B43DDE67A3FE}" dt="2023-11-07T13:07:09.422" v="20" actId="20577"/>
          <ac:spMkLst>
            <pc:docMk/>
            <pc:sldMk cId="2695034476" sldId="324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549216F5-643B-4796-B735-661F218BA93C}"/>
    <pc:docChg chg="undo custSel modSld modMainMaster">
      <pc:chgData name="Sieger, Fabienne" userId="7f575595-508d-48eb-9f91-649ad79076b3" providerId="ADAL" clId="{549216F5-643B-4796-B735-661F218BA93C}" dt="2023-06-07T07:07:12.312" v="76"/>
      <pc:docMkLst>
        <pc:docMk/>
      </pc:docMkLst>
      <pc:sldChg chg="addSp delSp modSp modTransition modAnim">
        <pc:chgData name="Sieger, Fabienne" userId="7f575595-508d-48eb-9f91-649ad79076b3" providerId="ADAL" clId="{549216F5-643B-4796-B735-661F218BA93C}" dt="2023-06-07T07:07:12.312" v="76"/>
        <pc:sldMkLst>
          <pc:docMk/>
          <pc:sldMk cId="2459734335" sldId="312"/>
        </pc:sldMkLst>
        <pc:picChg chg="add del mod">
          <ac:chgData name="Sieger, Fabienne" userId="7f575595-508d-48eb-9f91-649ad79076b3" providerId="ADAL" clId="{549216F5-643B-4796-B735-661F218BA93C}" dt="2023-06-07T06:59:31.760" v="73"/>
          <ac:picMkLst>
            <pc:docMk/>
            <pc:sldMk cId="2459734335" sldId="312"/>
            <ac:picMk id="3" creationId="{18F77DEE-9BAD-0142-71F8-D3FE325E2269}"/>
          </ac:picMkLst>
        </pc:picChg>
        <pc:picChg chg="add del mod">
          <ac:chgData name="Sieger, Fabienne" userId="7f575595-508d-48eb-9f91-649ad79076b3" providerId="ADAL" clId="{549216F5-643B-4796-B735-661F218BA93C}" dt="2023-06-07T07:03:53.437" v="75"/>
          <ac:picMkLst>
            <pc:docMk/>
            <pc:sldMk cId="2459734335" sldId="312"/>
            <ac:picMk id="4" creationId="{15E19B60-BBF8-5EEF-D8E8-780FB9C8ACD2}"/>
          </ac:picMkLst>
        </pc:picChg>
        <pc:picChg chg="add mod">
          <ac:chgData name="Sieger, Fabienne" userId="7f575595-508d-48eb-9f91-649ad79076b3" providerId="ADAL" clId="{549216F5-643B-4796-B735-661F218BA93C}" dt="2023-06-07T07:07:12.312" v="76"/>
          <ac:picMkLst>
            <pc:docMk/>
            <pc:sldMk cId="2459734335" sldId="312"/>
            <ac:picMk id="5" creationId="{D3C5D91E-3182-AEF8-166C-FA967B17DEEE}"/>
          </ac:picMkLst>
        </pc:picChg>
      </pc:sldChg>
      <pc:sldChg chg="modSp modTransition">
        <pc:chgData name="Sieger, Fabienne" userId="7f575595-508d-48eb-9f91-649ad79076b3" providerId="ADAL" clId="{549216F5-643B-4796-B735-661F218BA93C}" dt="2023-06-07T07:03:53.437" v="75"/>
        <pc:sldMkLst>
          <pc:docMk/>
          <pc:sldMk cId="2695034476" sldId="324"/>
        </pc:sldMkLst>
        <pc:spChg chg="mod">
          <ac:chgData name="Sieger, Fabienne" userId="7f575595-508d-48eb-9f91-649ad79076b3" providerId="ADAL" clId="{549216F5-643B-4796-B735-661F218BA93C}" dt="2023-06-07T06:49:58.007" v="70" actId="255"/>
          <ac:spMkLst>
            <pc:docMk/>
            <pc:sldMk cId="2695034476" sldId="324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549216F5-643B-4796-B735-661F218BA93C}" dt="2023-06-07T06:49:18.759" v="68" actId="478"/>
        <pc:sldMasterMkLst>
          <pc:docMk/>
          <pc:sldMasterMk cId="3731820900" sldId="2147483660"/>
        </pc:sldMasterMkLst>
        <pc:spChg chg="mod">
          <ac:chgData name="Sieger, Fabienne" userId="7f575595-508d-48eb-9f91-649ad79076b3" providerId="ADAL" clId="{549216F5-643B-4796-B735-661F218BA93C}" dt="2023-06-07T06:49:13.475" v="66" actId="20577"/>
          <ac:spMkLst>
            <pc:docMk/>
            <pc:sldMasterMk cId="3731820900" sldId="2147483660"/>
            <ac:spMk id="2" creationId="{00000000-0000-0000-0000-000000000000}"/>
          </ac:spMkLst>
        </pc:spChg>
        <pc:spChg chg="del mod">
          <ac:chgData name="Sieger, Fabienne" userId="7f575595-508d-48eb-9f91-649ad79076b3" providerId="ADAL" clId="{549216F5-643B-4796-B735-661F218BA93C}" dt="2023-06-07T06:49:18.759" v="68" actId="478"/>
          <ac:spMkLst>
            <pc:docMk/>
            <pc:sldMasterMk cId="3731820900" sldId="2147483660"/>
            <ac:spMk id="9" creationId="{DAAB8E7E-A581-4304-B52F-9DAE88D9503C}"/>
          </ac:spMkLst>
        </pc:spChg>
      </pc:sldMasterChg>
    </pc:docChg>
  </pc:docChgLst>
  <pc:docChgLst>
    <pc:chgData name="Sieger, Fabienne" userId="7f575595-508d-48eb-9f91-649ad79076b3" providerId="ADAL" clId="{6BBB44A3-C9BD-4BAE-87AF-386AC5983CD7}"/>
    <pc:docChg chg="modSld">
      <pc:chgData name="Sieger, Fabienne" userId="7f575595-508d-48eb-9f91-649ad79076b3" providerId="ADAL" clId="{6BBB44A3-C9BD-4BAE-87AF-386AC5983CD7}" dt="2023-06-23T07:40:09.229" v="4" actId="1076"/>
      <pc:docMkLst>
        <pc:docMk/>
      </pc:docMkLst>
      <pc:sldChg chg="addSp modSp mod">
        <pc:chgData name="Sieger, Fabienne" userId="7f575595-508d-48eb-9f91-649ad79076b3" providerId="ADAL" clId="{6BBB44A3-C9BD-4BAE-87AF-386AC5983CD7}" dt="2023-06-23T07:40:09.229" v="4" actId="1076"/>
        <pc:sldMkLst>
          <pc:docMk/>
          <pc:sldMk cId="2459734335" sldId="312"/>
        </pc:sldMkLst>
        <pc:picChg chg="add mod">
          <ac:chgData name="Sieger, Fabienne" userId="7f575595-508d-48eb-9f91-649ad79076b3" providerId="ADAL" clId="{6BBB44A3-C9BD-4BAE-87AF-386AC5983CD7}" dt="2023-06-23T07:40:09.229" v="4" actId="1076"/>
          <ac:picMkLst>
            <pc:docMk/>
            <pc:sldMk cId="2459734335" sldId="312"/>
            <ac:picMk id="4" creationId="{DF5C257D-631D-D4F0-A060-50011AA14801}"/>
          </ac:picMkLst>
        </pc:picChg>
      </pc:sldChg>
    </pc:docChg>
  </pc:docChgLst>
  <pc:docChgLst>
    <pc:chgData name="Sieger, Fabienne" userId="7f575595-508d-48eb-9f91-649ad79076b3" providerId="ADAL" clId="{14F78852-B966-4365-BDA9-F1E3CF535B25}"/>
    <pc:docChg chg="modSld">
      <pc:chgData name="Sieger, Fabienne" userId="7f575595-508d-48eb-9f91-649ad79076b3" providerId="ADAL" clId="{14F78852-B966-4365-BDA9-F1E3CF535B25}" dt="2023-09-15T11:08:26.033" v="86" actId="20577"/>
      <pc:docMkLst>
        <pc:docMk/>
      </pc:docMkLst>
      <pc:sldChg chg="modSp mod">
        <pc:chgData name="Sieger, Fabienne" userId="7f575595-508d-48eb-9f91-649ad79076b3" providerId="ADAL" clId="{14F78852-B966-4365-BDA9-F1E3CF535B25}" dt="2023-09-15T11:00:04.191" v="1" actId="692"/>
        <pc:sldMkLst>
          <pc:docMk/>
          <pc:sldMk cId="2459734335" sldId="312"/>
        </pc:sldMkLst>
        <pc:picChg chg="mod">
          <ac:chgData name="Sieger, Fabienne" userId="7f575595-508d-48eb-9f91-649ad79076b3" providerId="ADAL" clId="{14F78852-B966-4365-BDA9-F1E3CF535B25}" dt="2023-09-15T11:00:04.191" v="1" actId="692"/>
          <ac:picMkLst>
            <pc:docMk/>
            <pc:sldMk cId="2459734335" sldId="312"/>
            <ac:picMk id="4" creationId="{DF5C257D-631D-D4F0-A060-50011AA14801}"/>
          </ac:picMkLst>
        </pc:picChg>
      </pc:sldChg>
      <pc:sldChg chg="modSp">
        <pc:chgData name="Sieger, Fabienne" userId="7f575595-508d-48eb-9f91-649ad79076b3" providerId="ADAL" clId="{14F78852-B966-4365-BDA9-F1E3CF535B25}" dt="2023-09-15T11:08:26.033" v="86" actId="20577"/>
        <pc:sldMkLst>
          <pc:docMk/>
          <pc:sldMk cId="2695034476" sldId="324"/>
        </pc:sldMkLst>
        <pc:spChg chg="mod">
          <ac:chgData name="Sieger, Fabienne" userId="7f575595-508d-48eb-9f91-649ad79076b3" providerId="ADAL" clId="{14F78852-B966-4365-BDA9-F1E3CF535B25}" dt="2023-09-15T11:08:26.033" v="86" actId="20577"/>
          <ac:spMkLst>
            <pc:docMk/>
            <pc:sldMk cId="2695034476" sldId="324"/>
            <ac:spMk id="4" creationId="{00000000-0000-0000-0000-000000000000}"/>
          </ac:spMkLst>
        </pc:spChg>
      </pc:sldChg>
    </pc:docChg>
  </pc:docChgLst>
  <pc:docChgLst>
    <pc:chgData name="Clopath, Jennifer" userId="S::jennifer.clopath@phbern.ch::f41cdd65-0148-4e25-b29d-f41432082555" providerId="AD" clId="Web-{7EB10531-02A9-5234-292A-28FE5C298FB6}"/>
    <pc:docChg chg="modSld">
      <pc:chgData name="Clopath, Jennifer" userId="S::jennifer.clopath@phbern.ch::f41cdd65-0148-4e25-b29d-f41432082555" providerId="AD" clId="Web-{7EB10531-02A9-5234-292A-28FE5C298FB6}" dt="2023-10-09T14:48:31.629" v="11" actId="20577"/>
      <pc:docMkLst>
        <pc:docMk/>
      </pc:docMkLst>
      <pc:sldChg chg="modSp">
        <pc:chgData name="Clopath, Jennifer" userId="S::jennifer.clopath@phbern.ch::f41cdd65-0148-4e25-b29d-f41432082555" providerId="AD" clId="Web-{7EB10531-02A9-5234-292A-28FE5C298FB6}" dt="2023-10-09T14:46:53.815" v="6" actId="20577"/>
        <pc:sldMkLst>
          <pc:docMk/>
          <pc:sldMk cId="2459734335" sldId="312"/>
        </pc:sldMkLst>
        <pc:spChg chg="mod">
          <ac:chgData name="Clopath, Jennifer" userId="S::jennifer.clopath@phbern.ch::f41cdd65-0148-4e25-b29d-f41432082555" providerId="AD" clId="Web-{7EB10531-02A9-5234-292A-28FE5C298FB6}" dt="2023-10-09T14:46:53.815" v="6" actId="20577"/>
          <ac:spMkLst>
            <pc:docMk/>
            <pc:sldMk cId="2459734335" sldId="312"/>
            <ac:spMk id="2" creationId="{D095B0D6-827E-4F4E-95A2-CED2F78679C8}"/>
          </ac:spMkLst>
        </pc:spChg>
      </pc:sldChg>
      <pc:sldChg chg="modSp">
        <pc:chgData name="Clopath, Jennifer" userId="S::jennifer.clopath@phbern.ch::f41cdd65-0148-4e25-b29d-f41432082555" providerId="AD" clId="Web-{7EB10531-02A9-5234-292A-28FE5C298FB6}" dt="2023-10-09T14:48:31.629" v="11" actId="20577"/>
        <pc:sldMkLst>
          <pc:docMk/>
          <pc:sldMk cId="2695034476" sldId="324"/>
        </pc:sldMkLst>
        <pc:spChg chg="mod">
          <ac:chgData name="Clopath, Jennifer" userId="S::jennifer.clopath@phbern.ch::f41cdd65-0148-4e25-b29d-f41432082555" providerId="AD" clId="Web-{7EB10531-02A9-5234-292A-28FE5C298FB6}" dt="2023-10-09T14:48:31.629" v="11" actId="20577"/>
          <ac:spMkLst>
            <pc:docMk/>
            <pc:sldMk cId="2695034476" sldId="324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83386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227693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12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83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815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 IHP, Heilpädagogische Fachberatung, Fabienne Sieger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2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sz="4100" dirty="0">
                <a:latin typeface="+mj-lt"/>
                <a:ea typeface="MS PGothic"/>
              </a:rPr>
              <a:t>Aufgabengestaltung: Wie?</a:t>
            </a:r>
          </a:p>
          <a:p>
            <a:pPr algn="ctr"/>
            <a:endParaRPr lang="de-CH" sz="4100" dirty="0">
              <a:latin typeface="+mj-lt"/>
            </a:endParaRPr>
          </a:p>
        </p:txBody>
      </p:sp>
      <p:pic>
        <p:nvPicPr>
          <p:cNvPr id="4" name="Grafik 3" descr="Ein Bild, das Bild, Entwurf, Kunst, Zeichnung enthält.&#10;&#10;Automatisch generierte Beschreibung">
            <a:extLst>
              <a:ext uri="{FF2B5EF4-FFF2-40B4-BE49-F238E27FC236}">
                <a16:creationId xmlns:a16="http://schemas.microsoft.com/office/drawing/2014/main" id="{DF5C257D-631D-D4F0-A060-50011AA14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57680"/>
            <a:ext cx="43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973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863"/>
    </mc:Choice>
    <mc:Fallback xmlns="">
      <p:transition spd="slow" advTm="16786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Aufgabengestaltung – Wie?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/>
                <a:ea typeface="Times New Roman" panose="02020603050405020304" pitchFamily="18" charset="0"/>
                <a:cs typeface="Calibri"/>
              </a:rPr>
              <a:t>Funktionierende Strategien und hilfreiche Umstände in meiner Schulzeit:</a:t>
            </a:r>
          </a:p>
          <a:p>
            <a:pPr marL="389255" indent="-389255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Arbeitsblätter und -hefte mit klarem, schlüssigem Aufbau, der Teilschritte voneinander trennt und linear bearbeitet werden kann.</a:t>
            </a:r>
          </a:p>
          <a:p>
            <a:pPr marL="389255" indent="-389255">
              <a:lnSpc>
                <a:spcPct val="150000"/>
              </a:lnSpc>
            </a:pPr>
            <a:r>
              <a:rPr lang="de-CH" sz="1800" dirty="0">
                <a:latin typeface="Calibri"/>
                <a:ea typeface="Times New Roman" panose="02020603050405020304" pitchFamily="18" charset="0"/>
                <a:cs typeface="Calibri"/>
              </a:rPr>
              <a:t>Kompetente Pultnachbarperson, der ab und zu auf ihre Arbeit geschaut werden kann.</a:t>
            </a:r>
          </a:p>
          <a:p>
            <a:pPr marL="389255" indent="-389255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Verbindliche Aussagen in Bezug auf Detailfragen: Wo schreibe ich meinen Namen hin? Welchen Stift soll ich verwenden? Wo lege ich die fertige Arbeit hin? Was mach ich, wenn ich diese Aufgabe erledigt habe? Usw..</a:t>
            </a:r>
          </a:p>
          <a:p>
            <a:pPr marL="0" indent="0" defTabSz="1219170">
              <a:lnSpc>
                <a:spcPct val="150000"/>
              </a:lnSpc>
              <a:buNone/>
              <a:defRPr/>
            </a:pPr>
            <a:r>
              <a:rPr lang="de-CH" sz="18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</a:t>
            </a:r>
          </a:p>
          <a:p>
            <a:pPr marL="389255" indent="-389255" defTabSz="1219170">
              <a:lnSpc>
                <a:spcPct val="150000"/>
              </a:lnSpc>
              <a:defRPr/>
            </a:pPr>
            <a:r>
              <a:rPr lang="de-CH" sz="18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Rückfragen bei Unklarheiten als fixen Bestandteil im Auftrag definieren, evtl. in schriftlichen Aufträgen explizit formulieren, Hinweisschild im Klassenzimmer usw..</a:t>
            </a:r>
          </a:p>
          <a:p>
            <a:pPr marL="389255" indent="-389255" defTabSz="1219170">
              <a:lnSpc>
                <a:spcPct val="150000"/>
              </a:lnSpc>
              <a:defRPr/>
            </a:pP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 Klima das Nachfragen auch bei kleinen organisatorischen Unsicherheiten, die die meisten neurotypischen </a:t>
            </a:r>
            <a:r>
              <a:rPr lang="de-CH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Schüler:innen</a:t>
            </a: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nicht verunsichert, </a:t>
            </a:r>
            <a:r>
              <a:rPr lang="de-CH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Nachfragen erlaubt.</a:t>
            </a:r>
            <a:endParaRPr lang="de-CH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9255" indent="-389255">
              <a:lnSpc>
                <a:spcPct val="150000"/>
              </a:lnSpc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503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Breitbild</PresentationFormat>
  <Paragraphs>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Aufgabengestaltung – Wie? 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7</cp:revision>
  <dcterms:created xsi:type="dcterms:W3CDTF">2023-06-06T07:49:02Z</dcterms:created>
  <dcterms:modified xsi:type="dcterms:W3CDTF">2024-02-26T12:54:10Z</dcterms:modified>
</cp:coreProperties>
</file>