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9" r:id="rId2"/>
    <p:sldId id="318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96A72B-CD18-41AC-AD95-4C6D39E9A1E3}" v="5" dt="2023-11-07T13:02:42.0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ger, Fabienne" userId="7f575595-508d-48eb-9f91-649ad79076b3" providerId="ADAL" clId="{8248E1B9-7D4E-454C-AA8A-FAA608A0099A}"/>
    <pc:docChg chg="modSld">
      <pc:chgData name="Sieger, Fabienne" userId="7f575595-508d-48eb-9f91-649ad79076b3" providerId="ADAL" clId="{8248E1B9-7D4E-454C-AA8A-FAA608A0099A}" dt="2023-06-23T07:46:24.788" v="5" actId="1076"/>
      <pc:docMkLst>
        <pc:docMk/>
      </pc:docMkLst>
      <pc:sldChg chg="addSp modSp mod">
        <pc:chgData name="Sieger, Fabienne" userId="7f575595-508d-48eb-9f91-649ad79076b3" providerId="ADAL" clId="{8248E1B9-7D4E-454C-AA8A-FAA608A0099A}" dt="2023-06-23T07:46:24.788" v="5" actId="1076"/>
        <pc:sldMkLst>
          <pc:docMk/>
          <pc:sldMk cId="2354819818" sldId="349"/>
        </pc:sldMkLst>
        <pc:picChg chg="add mod">
          <ac:chgData name="Sieger, Fabienne" userId="7f575595-508d-48eb-9f91-649ad79076b3" providerId="ADAL" clId="{8248E1B9-7D4E-454C-AA8A-FAA608A0099A}" dt="2023-06-23T07:46:24.788" v="5" actId="1076"/>
          <ac:picMkLst>
            <pc:docMk/>
            <pc:sldMk cId="2354819818" sldId="349"/>
            <ac:picMk id="4" creationId="{54594487-D880-2EC2-B32D-E39EFBB32579}"/>
          </ac:picMkLst>
        </pc:picChg>
      </pc:sldChg>
    </pc:docChg>
  </pc:docChgLst>
  <pc:docChgLst>
    <pc:chgData name="Clopath, Jennifer" userId="S::jennifer.clopath@phbern.ch::f41cdd65-0148-4e25-b29d-f41432082555" providerId="AD" clId="Web-{CA151541-3034-02B3-9E10-403D2940EC83}"/>
    <pc:docChg chg="modSld">
      <pc:chgData name="Clopath, Jennifer" userId="S::jennifer.clopath@phbern.ch::f41cdd65-0148-4e25-b29d-f41432082555" providerId="AD" clId="Web-{CA151541-3034-02B3-9E10-403D2940EC83}" dt="2023-10-09T14:49:42.571" v="8" actId="20577"/>
      <pc:docMkLst>
        <pc:docMk/>
      </pc:docMkLst>
      <pc:sldChg chg="modSp">
        <pc:chgData name="Clopath, Jennifer" userId="S::jennifer.clopath@phbern.ch::f41cdd65-0148-4e25-b29d-f41432082555" providerId="AD" clId="Web-{CA151541-3034-02B3-9E10-403D2940EC83}" dt="2023-10-09T14:49:42.571" v="8" actId="20577"/>
        <pc:sldMkLst>
          <pc:docMk/>
          <pc:sldMk cId="809726584" sldId="318"/>
        </pc:sldMkLst>
        <pc:spChg chg="mod">
          <ac:chgData name="Clopath, Jennifer" userId="S::jennifer.clopath@phbern.ch::f41cdd65-0148-4e25-b29d-f41432082555" providerId="AD" clId="Web-{CA151541-3034-02B3-9E10-403D2940EC83}" dt="2023-10-09T14:49:42.571" v="8" actId="20577"/>
          <ac:spMkLst>
            <pc:docMk/>
            <pc:sldMk cId="809726584" sldId="318"/>
            <ac:spMk id="4" creationId="{00000000-0000-0000-0000-000000000000}"/>
          </ac:spMkLst>
        </pc:spChg>
      </pc:sldChg>
    </pc:docChg>
  </pc:docChgLst>
  <pc:docChgLst>
    <pc:chgData name="Sieger, Fabienne" userId="7f575595-508d-48eb-9f91-649ad79076b3" providerId="ADAL" clId="{16E232EC-3FDD-4167-9C72-4A66B1784232}"/>
    <pc:docChg chg="custSel modSld modMainMaster">
      <pc:chgData name="Sieger, Fabienne" userId="7f575595-508d-48eb-9f91-649ad79076b3" providerId="ADAL" clId="{16E232EC-3FDD-4167-9C72-4A66B1784232}" dt="2023-06-07T06:47:17.974" v="169"/>
      <pc:docMkLst>
        <pc:docMk/>
      </pc:docMkLst>
      <pc:sldChg chg="modSp modTransition">
        <pc:chgData name="Sieger, Fabienne" userId="7f575595-508d-48eb-9f91-649ad79076b3" providerId="ADAL" clId="{16E232EC-3FDD-4167-9C72-4A66B1784232}" dt="2023-06-07T06:45:23.873" v="168"/>
        <pc:sldMkLst>
          <pc:docMk/>
          <pc:sldMk cId="809726584" sldId="318"/>
        </pc:sldMkLst>
        <pc:spChg chg="mod">
          <ac:chgData name="Sieger, Fabienne" userId="7f575595-508d-48eb-9f91-649ad79076b3" providerId="ADAL" clId="{16E232EC-3FDD-4167-9C72-4A66B1784232}" dt="2023-06-07T06:34:12.656" v="1" actId="255"/>
          <ac:spMkLst>
            <pc:docMk/>
            <pc:sldMk cId="809726584" sldId="318"/>
            <ac:spMk id="4" creationId="{00000000-0000-0000-0000-000000000000}"/>
          </ac:spMkLst>
        </pc:spChg>
      </pc:sldChg>
      <pc:sldChg chg="addSp delSp modSp modTransition modAnim">
        <pc:chgData name="Sieger, Fabienne" userId="7f575595-508d-48eb-9f91-649ad79076b3" providerId="ADAL" clId="{16E232EC-3FDD-4167-9C72-4A66B1784232}" dt="2023-06-07T06:47:17.974" v="169"/>
        <pc:sldMkLst>
          <pc:docMk/>
          <pc:sldMk cId="2354819818" sldId="349"/>
        </pc:sldMkLst>
        <pc:picChg chg="add del mod">
          <ac:chgData name="Sieger, Fabienne" userId="7f575595-508d-48eb-9f91-649ad79076b3" providerId="ADAL" clId="{16E232EC-3FDD-4167-9C72-4A66B1784232}" dt="2023-06-07T06:40:03.916" v="162"/>
          <ac:picMkLst>
            <pc:docMk/>
            <pc:sldMk cId="2354819818" sldId="349"/>
            <ac:picMk id="3" creationId="{5678B196-781F-DFBB-320B-3BB1BE88EBAE}"/>
          </ac:picMkLst>
        </pc:picChg>
        <pc:picChg chg="add del mod">
          <ac:chgData name="Sieger, Fabienne" userId="7f575595-508d-48eb-9f91-649ad79076b3" providerId="ADAL" clId="{16E232EC-3FDD-4167-9C72-4A66B1784232}" dt="2023-06-07T06:41:13.553" v="164"/>
          <ac:picMkLst>
            <pc:docMk/>
            <pc:sldMk cId="2354819818" sldId="349"/>
            <ac:picMk id="4" creationId="{FD5BDEA5-E03A-3636-F737-5CE6CCD436D9}"/>
          </ac:picMkLst>
        </pc:picChg>
        <pc:picChg chg="add del mod">
          <ac:chgData name="Sieger, Fabienne" userId="7f575595-508d-48eb-9f91-649ad79076b3" providerId="ADAL" clId="{16E232EC-3FDD-4167-9C72-4A66B1784232}" dt="2023-06-07T06:41:32.516" v="166"/>
          <ac:picMkLst>
            <pc:docMk/>
            <pc:sldMk cId="2354819818" sldId="349"/>
            <ac:picMk id="5" creationId="{8E8B4473-711D-3F28-5441-647F19A9E177}"/>
          </ac:picMkLst>
        </pc:picChg>
        <pc:picChg chg="add del mod">
          <ac:chgData name="Sieger, Fabienne" userId="7f575595-508d-48eb-9f91-649ad79076b3" providerId="ADAL" clId="{16E232EC-3FDD-4167-9C72-4A66B1784232}" dt="2023-06-07T06:45:23.873" v="168"/>
          <ac:picMkLst>
            <pc:docMk/>
            <pc:sldMk cId="2354819818" sldId="349"/>
            <ac:picMk id="6" creationId="{4C2EDB25-9A31-13F1-D6DA-A953865CF3B2}"/>
          </ac:picMkLst>
        </pc:picChg>
        <pc:picChg chg="add mod">
          <ac:chgData name="Sieger, Fabienne" userId="7f575595-508d-48eb-9f91-649ad79076b3" providerId="ADAL" clId="{16E232EC-3FDD-4167-9C72-4A66B1784232}" dt="2023-06-07T06:47:17.974" v="169"/>
          <ac:picMkLst>
            <pc:docMk/>
            <pc:sldMk cId="2354819818" sldId="349"/>
            <ac:picMk id="7" creationId="{98E0EDC2-457F-5C3A-C8A9-C1C50D57A621}"/>
          </ac:picMkLst>
        </pc:picChg>
      </pc:sldChg>
      <pc:sldMasterChg chg="delSp modSp mod">
        <pc:chgData name="Sieger, Fabienne" userId="7f575595-508d-48eb-9f91-649ad79076b3" providerId="ADAL" clId="{16E232EC-3FDD-4167-9C72-4A66B1784232}" dt="2023-06-07T06:35:02.280" v="159" actId="20577"/>
        <pc:sldMasterMkLst>
          <pc:docMk/>
          <pc:sldMasterMk cId="3170796771" sldId="2147483660"/>
        </pc:sldMasterMkLst>
        <pc:spChg chg="mod">
          <ac:chgData name="Sieger, Fabienne" userId="7f575595-508d-48eb-9f91-649ad79076b3" providerId="ADAL" clId="{16E232EC-3FDD-4167-9C72-4A66B1784232}" dt="2023-06-07T06:35:02.280" v="159" actId="20577"/>
          <ac:spMkLst>
            <pc:docMk/>
            <pc:sldMasterMk cId="3170796771" sldId="2147483660"/>
            <ac:spMk id="2" creationId="{00000000-0000-0000-0000-000000000000}"/>
          </ac:spMkLst>
        </pc:spChg>
        <pc:spChg chg="del">
          <ac:chgData name="Sieger, Fabienne" userId="7f575595-508d-48eb-9f91-649ad79076b3" providerId="ADAL" clId="{16E232EC-3FDD-4167-9C72-4A66B1784232}" dt="2023-06-07T06:34:34.115" v="2" actId="478"/>
          <ac:spMkLst>
            <pc:docMk/>
            <pc:sldMasterMk cId="3170796771" sldId="2147483660"/>
            <ac:spMk id="9" creationId="{DAAB8E7E-A581-4304-B52F-9DAE88D9503C}"/>
          </ac:spMkLst>
        </pc:spChg>
      </pc:sldMasterChg>
    </pc:docChg>
  </pc:docChgLst>
  <pc:docChgLst>
    <pc:chgData name="Städler, Judith" userId="b75518b6-4434-4a1d-b498-c215ef793353" providerId="ADAL" clId="{E396A72B-CD18-41AC-AD95-4C6D39E9A1E3}"/>
    <pc:docChg chg="modSld">
      <pc:chgData name="Städler, Judith" userId="b75518b6-4434-4a1d-b498-c215ef793353" providerId="ADAL" clId="{E396A72B-CD18-41AC-AD95-4C6D39E9A1E3}" dt="2023-11-07T13:02:42.060" v="4" actId="20577"/>
      <pc:docMkLst>
        <pc:docMk/>
      </pc:docMkLst>
      <pc:sldChg chg="modSp">
        <pc:chgData name="Städler, Judith" userId="b75518b6-4434-4a1d-b498-c215ef793353" providerId="ADAL" clId="{E396A72B-CD18-41AC-AD95-4C6D39E9A1E3}" dt="2023-11-07T13:02:42.060" v="4" actId="20577"/>
        <pc:sldMkLst>
          <pc:docMk/>
          <pc:sldMk cId="809726584" sldId="318"/>
        </pc:sldMkLst>
        <pc:spChg chg="mod">
          <ac:chgData name="Städler, Judith" userId="b75518b6-4434-4a1d-b498-c215ef793353" providerId="ADAL" clId="{E396A72B-CD18-41AC-AD95-4C6D39E9A1E3}" dt="2023-11-07T13:02:42.060" v="4" actId="20577"/>
          <ac:spMkLst>
            <pc:docMk/>
            <pc:sldMk cId="809726584" sldId="318"/>
            <ac:spMk id="4" creationId="{00000000-0000-0000-0000-000000000000}"/>
          </ac:spMkLst>
        </pc:spChg>
      </pc:sldChg>
    </pc:docChg>
  </pc:docChgLst>
  <pc:docChgLst>
    <pc:chgData name="Sieger, Fabienne" userId="7f575595-508d-48eb-9f91-649ad79076b3" providerId="ADAL" clId="{A4A81916-FCB3-4DFF-821C-53807F355F1E}"/>
    <pc:docChg chg="modSld">
      <pc:chgData name="Sieger, Fabienne" userId="7f575595-508d-48eb-9f91-649ad79076b3" providerId="ADAL" clId="{A4A81916-FCB3-4DFF-821C-53807F355F1E}" dt="2023-09-15T10:56:02.123" v="8" actId="20577"/>
      <pc:docMkLst>
        <pc:docMk/>
      </pc:docMkLst>
      <pc:sldChg chg="modSp">
        <pc:chgData name="Sieger, Fabienne" userId="7f575595-508d-48eb-9f91-649ad79076b3" providerId="ADAL" clId="{A4A81916-FCB3-4DFF-821C-53807F355F1E}" dt="2023-09-15T10:56:02.123" v="8" actId="20577"/>
        <pc:sldMkLst>
          <pc:docMk/>
          <pc:sldMk cId="809726584" sldId="318"/>
        </pc:sldMkLst>
        <pc:spChg chg="mod">
          <ac:chgData name="Sieger, Fabienne" userId="7f575595-508d-48eb-9f91-649ad79076b3" providerId="ADAL" clId="{A4A81916-FCB3-4DFF-821C-53807F355F1E}" dt="2023-09-15T10:56:02.123" v="8" actId="20577"/>
          <ac:spMkLst>
            <pc:docMk/>
            <pc:sldMk cId="809726584" sldId="318"/>
            <ac:spMk id="4" creationId="{00000000-0000-0000-0000-000000000000}"/>
          </ac:spMkLst>
        </pc:spChg>
      </pc:sldChg>
      <pc:sldChg chg="modSp mod">
        <pc:chgData name="Sieger, Fabienne" userId="7f575595-508d-48eb-9f91-649ad79076b3" providerId="ADAL" clId="{A4A81916-FCB3-4DFF-821C-53807F355F1E}" dt="2023-09-15T10:55:38.198" v="1" actId="692"/>
        <pc:sldMkLst>
          <pc:docMk/>
          <pc:sldMk cId="2354819818" sldId="349"/>
        </pc:sldMkLst>
        <pc:picChg chg="mod">
          <ac:chgData name="Sieger, Fabienne" userId="7f575595-508d-48eb-9f91-649ad79076b3" providerId="ADAL" clId="{A4A81916-FCB3-4DFF-821C-53807F355F1E}" dt="2023-09-15T10:55:38.198" v="1" actId="692"/>
          <ac:picMkLst>
            <pc:docMk/>
            <pc:sldMk cId="2354819818" sldId="349"/>
            <ac:picMk id="4" creationId="{54594487-D880-2EC2-B32D-E39EFBB32579}"/>
          </ac:picMkLst>
        </pc:picChg>
      </pc:sldChg>
    </pc:docChg>
  </pc:docChgLst>
  <pc:docChgLst>
    <pc:chgData name="Clopath, Jennifer" userId="S::jennifer.clopath@phbern.ch::f41cdd65-0148-4e25-b29d-f41432082555" providerId="AD" clId="Web-{025C9F09-07D0-3F45-17F1-DF3F629EB6E1}"/>
    <pc:docChg chg="modSld">
      <pc:chgData name="Clopath, Jennifer" userId="S::jennifer.clopath@phbern.ch::f41cdd65-0148-4e25-b29d-f41432082555" providerId="AD" clId="Web-{025C9F09-07D0-3F45-17F1-DF3F629EB6E1}" dt="2023-10-09T14:18:25.379" v="0" actId="20577"/>
      <pc:docMkLst>
        <pc:docMk/>
      </pc:docMkLst>
      <pc:sldChg chg="modSp">
        <pc:chgData name="Clopath, Jennifer" userId="S::jennifer.clopath@phbern.ch::f41cdd65-0148-4e25-b29d-f41432082555" providerId="AD" clId="Web-{025C9F09-07D0-3F45-17F1-DF3F629EB6E1}" dt="2023-10-09T14:18:25.379" v="0" actId="20577"/>
        <pc:sldMkLst>
          <pc:docMk/>
          <pc:sldMk cId="2354819818" sldId="349"/>
        </pc:sldMkLst>
        <pc:spChg chg="mod">
          <ac:chgData name="Clopath, Jennifer" userId="S::jennifer.clopath@phbern.ch::f41cdd65-0148-4e25-b29d-f41432082555" providerId="AD" clId="Web-{025C9F09-07D0-3F45-17F1-DF3F629EB6E1}" dt="2023-10-09T14:18:25.379" v="0" actId="20577"/>
          <ac:spMkLst>
            <pc:docMk/>
            <pc:sldMk cId="2354819818" sldId="349"/>
            <ac:spMk id="2" creationId="{D095B0D6-827E-4F4E-95A2-CED2F78679C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7" descr="BG.jpg"/>
          <p:cNvPicPr>
            <a:picLocks noChangeAspect="1"/>
          </p:cNvPicPr>
          <p:nvPr userDrawn="1"/>
        </p:nvPicPr>
        <p:blipFill rotWithShape="1">
          <a:blip r:embed="rId2"/>
          <a:srcRect t="17905" b="-17905"/>
          <a:stretch/>
        </p:blipFill>
        <p:spPr bwMode="auto">
          <a:xfrm>
            <a:off x="0" y="-48000"/>
            <a:ext cx="12192000" cy="844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03330" y="52391"/>
            <a:ext cx="274124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2708" y="1399051"/>
            <a:ext cx="10464800" cy="685800"/>
          </a:xfrm>
        </p:spPr>
        <p:txBody>
          <a:bodyPr anchor="b"/>
          <a:lstStyle>
            <a:lvl1pPr marL="0" indent="0">
              <a:buFont typeface="Times" charset="0"/>
              <a:buNone/>
              <a:defRPr sz="2267">
                <a:solidFill>
                  <a:srgbClr val="B8223F"/>
                </a:solidFill>
              </a:defRPr>
            </a:lvl1pPr>
          </a:lstStyle>
          <a:p>
            <a:pPr lvl="0"/>
            <a:r>
              <a:rPr lang="de-CH" noProof="0" dirty="0"/>
              <a:t>Datum (TT. Monat JJJJ)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2708" y="2135500"/>
            <a:ext cx="10464800" cy="1869565"/>
          </a:xfrm>
        </p:spPr>
        <p:txBody>
          <a:bodyPr anchor="t"/>
          <a:lstStyle>
            <a:lvl1pPr>
              <a:lnSpc>
                <a:spcPct val="100000"/>
              </a:lnSpc>
              <a:defRPr sz="4133" b="1" u="sng" cap="all" baseline="0">
                <a:solidFill>
                  <a:schemeClr val="tx1"/>
                </a:solidFill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DE" noProof="0" dirty="0"/>
              <a:t>Titel</a:t>
            </a:r>
            <a:br>
              <a:rPr lang="de-DE" noProof="0" dirty="0"/>
            </a:br>
            <a:endParaRPr lang="de-CH" noProof="0" dirty="0"/>
          </a:p>
        </p:txBody>
      </p:sp>
      <p:pic>
        <p:nvPicPr>
          <p:cNvPr id="1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880310" y="-27384"/>
            <a:ext cx="2969684" cy="94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7" y="4055715"/>
            <a:ext cx="10464799" cy="525412"/>
          </a:xfrm>
        </p:spPr>
        <p:txBody>
          <a:bodyPr/>
          <a:lstStyle>
            <a:lvl1pPr>
              <a:buNone/>
              <a:defRPr sz="1467" b="1" baseline="0"/>
            </a:lvl1pPr>
          </a:lstStyle>
          <a:p>
            <a:pPr lvl="0"/>
            <a:r>
              <a:rPr lang="de-DE" dirty="0"/>
              <a:t>Vorname Name, Funktion</a:t>
            </a:r>
          </a:p>
        </p:txBody>
      </p:sp>
    </p:spTree>
    <p:extLst>
      <p:ext uri="{BB962C8B-B14F-4D97-AF65-F5344CB8AC3E}">
        <p14:creationId xmlns:p14="http://schemas.microsoft.com/office/powerpoint/2010/main" val="345034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mit ro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562708" y="452669"/>
            <a:ext cx="11068061" cy="392400"/>
          </a:xfrm>
          <a:prstGeom prst="rect">
            <a:avLst/>
          </a:prstGeom>
          <a:noFill/>
        </p:spPr>
        <p:txBody>
          <a:bodyPr wrap="none" lIns="103852" tIns="51927" rIns="103852" bIns="51927" rtlCol="0">
            <a:noAutofit/>
          </a:bodyPr>
          <a:lstStyle/>
          <a:p>
            <a:r>
              <a:rPr lang="de-CH" sz="2133" b="1" dirty="0">
                <a:latin typeface="+mj-lt"/>
              </a:rPr>
              <a:t>INHALT</a:t>
            </a:r>
            <a:endParaRPr lang="en-US" sz="2133" b="1" dirty="0">
              <a:latin typeface="+mj-lt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562708" y="1144800"/>
            <a:ext cx="11068061" cy="5180400"/>
          </a:xfrm>
        </p:spPr>
        <p:txBody>
          <a:bodyPr/>
          <a:lstStyle>
            <a:lvl1pPr marL="389438" indent="-389438">
              <a:buClr>
                <a:srgbClr val="B8223F"/>
              </a:buClr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602000"/>
            <a:ext cx="10128739" cy="1198800"/>
          </a:xfrm>
        </p:spPr>
        <p:txBody>
          <a:bodyPr/>
          <a:lstStyle>
            <a:lvl1pPr marL="0" indent="0">
              <a:buNone/>
              <a:defRPr sz="4133" b="1" u="sng" cap="all" baseline="0"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CH" dirty="0" err="1"/>
              <a:t>TITel</a:t>
            </a:r>
            <a:r>
              <a:rPr lang="de-CH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160112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231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Funktionierende Strategien und Hilfreiche Umstände in meiner Schulzeit: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(Sequenzen, in denen ich ungestört einer für mich entspannenden Tätigkeit nachgehen konnte)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575" lvl="1" indent="-380990" algn="just">
              <a:lnSpc>
                <a:spcPct val="150000"/>
              </a:lnSpc>
              <a:buFont typeface="MS UI Gothic" panose="020B0600070205080204" pitchFamily="34" charset="-128"/>
              <a:buChar char="→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Klar strukturierte Tagesabläufe waren Usus in meiner Familie, ebenso Ruhezeiten nach sozialen Anstrengungen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Was noch geholfen hätte: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Lehrerliches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(und eigenes) Wissen um die Faktoren, die mein unregelmässiges Leistungsprofil begünstigen (physische, psychische Prozesse), bzw. abmildern (quantitativ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, aber auch Wegnehmen von Druck und Schuldzuweisung)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Reduzierte Anforderungen und Aufschub bei anstehenden Arbeitsabgabeterminen bei Überlastung und begrenztem Energiepool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  <a:cs typeface="Times New Roman" panose="02020603050405020304" pitchFamily="18" charset="0"/>
              </a:rPr>
              <a:t>Allgemeines Verständnis innerhalb des Schulsystems für die prägnanten körperlichen und emotionalen Veränderungen und ihren Auswirkungen auf Konzentrations- und Leistungsprofil von Schüler:innen in der Pubertät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3360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Titel Folie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708" y="1143000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3"/>
          </p:nvPr>
        </p:nvSpPr>
        <p:spPr>
          <a:xfrm>
            <a:off x="6288022" y="1124744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3008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8" y="260349"/>
            <a:ext cx="110665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2708" y="1143000"/>
            <a:ext cx="11066584" cy="490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583499" y="6405035"/>
            <a:ext cx="7488832" cy="24843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r>
              <a:rPr lang="de-CH" sz="933" b="0" kern="120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PHBern,</a:t>
            </a:r>
            <a:r>
              <a:rPr lang="de-CH" sz="933" b="0" kern="1200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 IHP, Heilpädagogische Fachberatung, Fabienne Sieger</a:t>
            </a:r>
            <a:endParaRPr lang="de-CH" sz="933" kern="1200" baseline="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4541" y="6405035"/>
            <a:ext cx="428887" cy="53556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pPr marL="0" marR="0" indent="0" algn="r" defTabSz="1038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23FAC-0B9F-41EC-9B0F-03E365D511C9}" type="slidenum">
              <a:rPr lang="de-CH" sz="933" b="0" kern="1200" smtClean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pPr marL="0" marR="0" indent="0" algn="r" defTabSz="103850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CH" sz="933" b="0" kern="120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  <a:p>
            <a:endParaRPr lang="de-CH" sz="933" dirty="0">
              <a:latin typeface="+mj-lt"/>
            </a:endParaRPr>
          </a:p>
        </p:txBody>
      </p:sp>
      <p:pic>
        <p:nvPicPr>
          <p:cNvPr id="8" name="Bild 2" descr="Log_PHB_bordeau.jpg">
            <a:extLst>
              <a:ext uri="{FF2B5EF4-FFF2-40B4-BE49-F238E27FC236}">
                <a16:creationId xmlns:a16="http://schemas.microsoft.com/office/drawing/2014/main" id="{8FC70DB8-5392-435C-BA35-CCECEA5FAB3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9648395" y="6176330"/>
            <a:ext cx="1920213" cy="61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562708" y="6196343"/>
            <a:ext cx="11066584" cy="8127"/>
          </a:xfrm>
          <a:prstGeom prst="line">
            <a:avLst/>
          </a:prstGeom>
          <a:noFill/>
          <a:ln w="3175">
            <a:solidFill>
              <a:srgbClr val="B3B3B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852" tIns="51927" rIns="103852" bIns="51927" anchor="ctr"/>
          <a:lstStyle/>
          <a:p>
            <a:pPr>
              <a:defRPr/>
            </a:pPr>
            <a:endParaRPr lang="de-DE" sz="2400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79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519252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6pPr>
      <a:lvl7pPr marL="1038503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7pPr>
      <a:lvl8pPr marL="1557756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8pPr>
      <a:lvl9pPr marL="2077008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9pPr>
    </p:titleStyle>
    <p:bodyStyle>
      <a:lvl1pPr marL="21635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4906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</a:defRPr>
      </a:lvl2pPr>
      <a:lvl3pPr marL="1081774" indent="-216356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ea typeface="MS PGothic" pitchFamily="34" charset="-128"/>
        </a:defRPr>
      </a:lvl3pPr>
      <a:lvl4pPr marL="1514483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1867">
          <a:solidFill>
            <a:schemeClr val="tx1"/>
          </a:solidFill>
          <a:latin typeface="+mn-lt"/>
          <a:ea typeface="MS PGothic" pitchFamily="34" charset="-128"/>
        </a:defRPr>
      </a:lvl4pPr>
      <a:lvl5pPr marL="1947195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–"/>
        <a:defRPr sz="1733">
          <a:solidFill>
            <a:schemeClr val="tx1"/>
          </a:solidFill>
          <a:latin typeface="+mn-lt"/>
          <a:ea typeface="MS PGothic" pitchFamily="34" charset="-128"/>
        </a:defRPr>
      </a:lvl5pPr>
      <a:lvl6pPr marL="2466446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6pPr>
      <a:lvl7pPr marL="2985697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7pPr>
      <a:lvl8pPr marL="3504948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8pPr>
      <a:lvl9pPr marL="4024202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25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503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756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008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259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51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476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015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95B0D6-827E-4F4E-95A2-CED2F78679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631" y="260648"/>
            <a:ext cx="10128739" cy="768085"/>
          </a:xfrm>
        </p:spPr>
        <p:txBody>
          <a:bodyPr/>
          <a:lstStyle/>
          <a:p>
            <a:pPr algn="ctr"/>
            <a:r>
              <a:rPr lang="de-CH" sz="4100" dirty="0">
                <a:latin typeface="+mj-lt"/>
                <a:ea typeface="MS PGothic"/>
              </a:rPr>
              <a:t>Aufgabengestaltung</a:t>
            </a:r>
          </a:p>
          <a:p>
            <a:pPr algn="ctr"/>
            <a:r>
              <a:rPr lang="de-CH" dirty="0">
                <a:latin typeface="+mj-lt"/>
              </a:rPr>
              <a:t>Kanal und </a:t>
            </a:r>
            <a:r>
              <a:rPr lang="de-CH" dirty="0" err="1">
                <a:latin typeface="+mj-lt"/>
              </a:rPr>
              <a:t>layout</a:t>
            </a:r>
            <a:endParaRPr lang="de-CH" dirty="0">
              <a:latin typeface="+mj-lt"/>
            </a:endParaRPr>
          </a:p>
        </p:txBody>
      </p:sp>
      <p:pic>
        <p:nvPicPr>
          <p:cNvPr id="4" name="Grafik 3" descr="Ein Bild, das Bild, draußen, Kunst enthält.&#10;&#10;Automatisch generierte Beschreibung">
            <a:extLst>
              <a:ext uri="{FF2B5EF4-FFF2-40B4-BE49-F238E27FC236}">
                <a16:creationId xmlns:a16="http://schemas.microsoft.com/office/drawing/2014/main" id="{54594487-D880-2EC2-B32D-E39EFBB32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0" y="1788160"/>
            <a:ext cx="4320000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5481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900"/>
    </mc:Choice>
    <mc:Fallback xmlns="">
      <p:transition spd="slow" advTm="1069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 err="1"/>
              <a:t>aufgabengestaltung</a:t>
            </a:r>
            <a:r>
              <a:rPr lang="de-CH" dirty="0"/>
              <a:t> – </a:t>
            </a:r>
            <a:r>
              <a:rPr lang="de-CH" dirty="0" err="1"/>
              <a:t>kanal</a:t>
            </a:r>
            <a:r>
              <a:rPr lang="de-CH" dirty="0"/>
              <a:t> und Layout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CH" sz="1800" u="sng" dirty="0">
                <a:latin typeface="Calibri"/>
                <a:ea typeface="Times New Roman" panose="02020603050405020304" pitchFamily="18" charset="0"/>
                <a:cs typeface="Calibri"/>
              </a:rPr>
              <a:t>Funktionierende Strategien und hilfreiche Umstände in meiner Schulzeit:</a:t>
            </a:r>
          </a:p>
          <a:p>
            <a:pPr marL="389255" indent="-389255">
              <a:lnSpc>
                <a:spcPct val="150000"/>
              </a:lnSpc>
            </a:pPr>
            <a:r>
              <a:rPr lang="de-CH" sz="1800" dirty="0">
                <a:latin typeface="Calibri"/>
                <a:ea typeface="Times New Roman" panose="02020603050405020304" pitchFamily="18" charset="0"/>
                <a:cs typeface="Calibri"/>
              </a:rPr>
              <a:t>Eindeutige, übersichtliche und immer auch schriftliche (bildliche, bei Nicht- und Erstlesenden) Aufgabenstellungen.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Arbeitsblätter und -hefte mit klarem, schlüssigem Aufbau, die Teilschritte voneinander trennen und linear bearbeitet werden können.</a:t>
            </a:r>
          </a:p>
          <a:p>
            <a:pPr marL="0" indent="0" defTabSz="1219170">
              <a:lnSpc>
                <a:spcPct val="150000"/>
              </a:lnSpc>
              <a:buNone/>
              <a:defRPr/>
            </a:pPr>
            <a:r>
              <a:rPr lang="de-CH" sz="1800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 auch noch geholfen hätte:</a:t>
            </a:r>
          </a:p>
          <a:p>
            <a:pPr defTabSz="1219170">
              <a:lnSpc>
                <a:spcPct val="150000"/>
              </a:lnSpc>
              <a:defRPr/>
            </a:pPr>
            <a:r>
              <a:rPr lang="de-CH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Eindeutige, übersichtliche Aufgabenstellungen, bei Bedarf mit strukturierenden Zwischenschritten.</a:t>
            </a:r>
          </a:p>
          <a:p>
            <a:pPr defTabSz="1219170">
              <a:lnSpc>
                <a:spcPct val="150000"/>
              </a:lnSpc>
              <a:defRPr/>
            </a:pPr>
            <a:r>
              <a:rPr lang="de-CH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Arbeitsblätter und -hefte, in denen auf Unnötiges (Illustrationen ohne direkten Bezug, Sprechblasen wo keine nötig usw.) verzichtet und Farbe dezent </a:t>
            </a:r>
            <a:r>
              <a:rPr lang="de-CH" sz="1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eingesetzt wird.</a:t>
            </a:r>
            <a:endParaRPr lang="de-CH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0972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 Vorlage Dozierend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sisvorlage Präsentation Dozierende 16zu9" id="{B5758384-5784-4661-A0F2-B4F061FEEC72}" vid="{2C291234-BBEA-4535-A824-9DA3B06D6D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Breitbild</PresentationFormat>
  <Paragraphs>9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MS UI Gothic</vt:lpstr>
      <vt:lpstr>Arial</vt:lpstr>
      <vt:lpstr>Calibri</vt:lpstr>
      <vt:lpstr>Syntax LT Std</vt:lpstr>
      <vt:lpstr>Times</vt:lpstr>
      <vt:lpstr>Times New Roman</vt:lpstr>
      <vt:lpstr>PPT Vorlage Dozierende</vt:lpstr>
      <vt:lpstr>PowerPoint-Präsentation</vt:lpstr>
      <vt:lpstr>aufgabengestaltung – kanal und Layout</vt:lpstr>
    </vt:vector>
  </TitlesOfParts>
  <Company>PHBern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Sieger, Fabienne</dc:creator>
  <cp:lastModifiedBy>Zutter, Kristian</cp:lastModifiedBy>
  <cp:revision>10</cp:revision>
  <dcterms:created xsi:type="dcterms:W3CDTF">2023-06-06T07:48:21Z</dcterms:created>
  <dcterms:modified xsi:type="dcterms:W3CDTF">2024-02-26T12:53:16Z</dcterms:modified>
</cp:coreProperties>
</file>