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2" r:id="rId2"/>
    <p:sldId id="296" r:id="rId3"/>
    <p:sldId id="338" r:id="rId4"/>
    <p:sldId id="324" r:id="rId5"/>
    <p:sldId id="301" r:id="rId6"/>
    <p:sldId id="307" r:id="rId7"/>
    <p:sldId id="325" r:id="rId8"/>
    <p:sldId id="306" r:id="rId9"/>
    <p:sldId id="322" r:id="rId10"/>
    <p:sldId id="321" r:id="rId11"/>
    <p:sldId id="320" r:id="rId12"/>
    <p:sldId id="316" r:id="rId13"/>
    <p:sldId id="318" r:id="rId14"/>
    <p:sldId id="289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014B"/>
    <a:srgbClr val="0E067A"/>
    <a:srgbClr val="FF00FF"/>
    <a:srgbClr val="B80000"/>
    <a:srgbClr val="8A0000"/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640A1F-97F2-4F2D-9507-470910780A3F}" v="3" dt="2021-07-08T10:35:56.7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verelli, Claudia" userId="d307d774-b4a2-4635-b133-147f4b88d0a6" providerId="ADAL" clId="{974E1E93-FA45-4889-8374-C00C0385482A}"/>
    <pc:docChg chg="undo redo custSel mod addSld delSld modSld sldOrd">
      <pc:chgData name="Peverelli, Claudia" userId="d307d774-b4a2-4635-b133-147f4b88d0a6" providerId="ADAL" clId="{974E1E93-FA45-4889-8374-C00C0385482A}" dt="2021-01-25T21:16:13.461" v="588" actId="20577"/>
      <pc:docMkLst>
        <pc:docMk/>
      </pc:docMkLst>
      <pc:sldChg chg="del">
        <pc:chgData name="Peverelli, Claudia" userId="d307d774-b4a2-4635-b133-147f4b88d0a6" providerId="ADAL" clId="{974E1E93-FA45-4889-8374-C00C0385482A}" dt="2021-01-20T13:07:16.141" v="29" actId="47"/>
        <pc:sldMkLst>
          <pc:docMk/>
          <pc:sldMk cId="2598324544" sldId="280"/>
        </pc:sldMkLst>
      </pc:sldChg>
      <pc:sldChg chg="del">
        <pc:chgData name="Peverelli, Claudia" userId="d307d774-b4a2-4635-b133-147f4b88d0a6" providerId="ADAL" clId="{974E1E93-FA45-4889-8374-C00C0385482A}" dt="2021-01-20T13:07:16.918" v="30" actId="47"/>
        <pc:sldMkLst>
          <pc:docMk/>
          <pc:sldMk cId="3781799748" sldId="283"/>
        </pc:sldMkLst>
      </pc:sldChg>
      <pc:sldChg chg="modSp mod">
        <pc:chgData name="Peverelli, Claudia" userId="d307d774-b4a2-4635-b133-147f4b88d0a6" providerId="ADAL" clId="{974E1E93-FA45-4889-8374-C00C0385482A}" dt="2021-01-20T13:28:29.065" v="445" actId="20577"/>
        <pc:sldMkLst>
          <pc:docMk/>
          <pc:sldMk cId="4032328270" sldId="289"/>
        </pc:sldMkLst>
        <pc:spChg chg="mod">
          <ac:chgData name="Peverelli, Claudia" userId="d307d774-b4a2-4635-b133-147f4b88d0a6" providerId="ADAL" clId="{974E1E93-FA45-4889-8374-C00C0385482A}" dt="2021-01-20T13:28:29.065" v="445" actId="20577"/>
          <ac:spMkLst>
            <pc:docMk/>
            <pc:sldMk cId="4032328270" sldId="289"/>
            <ac:spMk id="12" creationId="{A694FA3A-DF4D-406C-A45B-B391263C0001}"/>
          </ac:spMkLst>
        </pc:spChg>
      </pc:sldChg>
      <pc:sldChg chg="del">
        <pc:chgData name="Peverelli, Claudia" userId="d307d774-b4a2-4635-b133-147f4b88d0a6" providerId="ADAL" clId="{974E1E93-FA45-4889-8374-C00C0385482A}" dt="2021-01-20T13:07:08.985" v="28" actId="47"/>
        <pc:sldMkLst>
          <pc:docMk/>
          <pc:sldMk cId="3811462018" sldId="295"/>
        </pc:sldMkLst>
      </pc:sldChg>
      <pc:sldChg chg="ord">
        <pc:chgData name="Peverelli, Claudia" userId="d307d774-b4a2-4635-b133-147f4b88d0a6" providerId="ADAL" clId="{974E1E93-FA45-4889-8374-C00C0385482A}" dt="2021-01-20T18:11:18.918" v="569"/>
        <pc:sldMkLst>
          <pc:docMk/>
          <pc:sldMk cId="596258235" sldId="296"/>
        </pc:sldMkLst>
      </pc:sldChg>
      <pc:sldChg chg="ord">
        <pc:chgData name="Peverelli, Claudia" userId="d307d774-b4a2-4635-b133-147f4b88d0a6" providerId="ADAL" clId="{974E1E93-FA45-4889-8374-C00C0385482A}" dt="2021-01-20T18:11:18.918" v="569"/>
        <pc:sldMkLst>
          <pc:docMk/>
          <pc:sldMk cId="3495586368" sldId="297"/>
        </pc:sldMkLst>
      </pc:sldChg>
      <pc:sldChg chg="del">
        <pc:chgData name="Peverelli, Claudia" userId="d307d774-b4a2-4635-b133-147f4b88d0a6" providerId="ADAL" clId="{974E1E93-FA45-4889-8374-C00C0385482A}" dt="2021-01-20T13:07:17.492" v="31" actId="47"/>
        <pc:sldMkLst>
          <pc:docMk/>
          <pc:sldMk cId="1852561170" sldId="299"/>
        </pc:sldMkLst>
      </pc:sldChg>
      <pc:sldChg chg="delSp modSp mod ord">
        <pc:chgData name="Peverelli, Claudia" userId="d307d774-b4a2-4635-b133-147f4b88d0a6" providerId="ADAL" clId="{974E1E93-FA45-4889-8374-C00C0385482A}" dt="2021-01-20T13:06:54.425" v="27" actId="122"/>
        <pc:sldMkLst>
          <pc:docMk/>
          <pc:sldMk cId="712282889" sldId="300"/>
        </pc:sldMkLst>
        <pc:spChg chg="mod">
          <ac:chgData name="Peverelli, Claudia" userId="d307d774-b4a2-4635-b133-147f4b88d0a6" providerId="ADAL" clId="{974E1E93-FA45-4889-8374-C00C0385482A}" dt="2021-01-20T13:06:54.425" v="27" actId="122"/>
          <ac:spMkLst>
            <pc:docMk/>
            <pc:sldMk cId="712282889" sldId="300"/>
            <ac:spMk id="4" creationId="{2B65971F-10F9-4C3C-A57F-5C3ADC97D8F2}"/>
          </ac:spMkLst>
        </pc:spChg>
        <pc:picChg chg="del">
          <ac:chgData name="Peverelli, Claudia" userId="d307d774-b4a2-4635-b133-147f4b88d0a6" providerId="ADAL" clId="{974E1E93-FA45-4889-8374-C00C0385482A}" dt="2021-01-20T13:06:32.018" v="2" actId="478"/>
          <ac:picMkLst>
            <pc:docMk/>
            <pc:sldMk cId="712282889" sldId="300"/>
            <ac:picMk id="3" creationId="{F958BBE3-872F-48E9-865E-47D56FA377D8}"/>
          </ac:picMkLst>
        </pc:picChg>
      </pc:sldChg>
      <pc:sldChg chg="ord">
        <pc:chgData name="Peverelli, Claudia" userId="d307d774-b4a2-4635-b133-147f4b88d0a6" providerId="ADAL" clId="{974E1E93-FA45-4889-8374-C00C0385482A}" dt="2021-01-25T21:09:38.475" v="577"/>
        <pc:sldMkLst>
          <pc:docMk/>
          <pc:sldMk cId="3518864309" sldId="301"/>
        </pc:sldMkLst>
      </pc:sldChg>
      <pc:sldChg chg="del">
        <pc:chgData name="Peverelli, Claudia" userId="d307d774-b4a2-4635-b133-147f4b88d0a6" providerId="ADAL" clId="{974E1E93-FA45-4889-8374-C00C0385482A}" dt="2021-01-20T13:07:18.054" v="32" actId="47"/>
        <pc:sldMkLst>
          <pc:docMk/>
          <pc:sldMk cId="845895386" sldId="302"/>
        </pc:sldMkLst>
      </pc:sldChg>
      <pc:sldChg chg="del">
        <pc:chgData name="Peverelli, Claudia" userId="d307d774-b4a2-4635-b133-147f4b88d0a6" providerId="ADAL" clId="{974E1E93-FA45-4889-8374-C00C0385482A}" dt="2021-01-20T13:07:18.739" v="33" actId="47"/>
        <pc:sldMkLst>
          <pc:docMk/>
          <pc:sldMk cId="2512165642" sldId="303"/>
        </pc:sldMkLst>
      </pc:sldChg>
      <pc:sldChg chg="addSp delSp modSp del mod delAnim">
        <pc:chgData name="Peverelli, Claudia" userId="d307d774-b4a2-4635-b133-147f4b88d0a6" providerId="ADAL" clId="{974E1E93-FA45-4889-8374-C00C0385482A}" dt="2021-01-20T13:31:35.264" v="491" actId="47"/>
        <pc:sldMkLst>
          <pc:docMk/>
          <pc:sldMk cId="2151571019" sldId="305"/>
        </pc:sldMkLst>
        <pc:spChg chg="del mod">
          <ac:chgData name="Peverelli, Claudia" userId="d307d774-b4a2-4635-b133-147f4b88d0a6" providerId="ADAL" clId="{974E1E93-FA45-4889-8374-C00C0385482A}" dt="2021-01-20T13:31:00.676" v="485" actId="21"/>
          <ac:spMkLst>
            <pc:docMk/>
            <pc:sldMk cId="2151571019" sldId="305"/>
            <ac:spMk id="2" creationId="{94B29EB9-277A-46CB-B367-900540C7533C}"/>
          </ac:spMkLst>
        </pc:spChg>
        <pc:spChg chg="add mod">
          <ac:chgData name="Peverelli, Claudia" userId="d307d774-b4a2-4635-b133-147f4b88d0a6" providerId="ADAL" clId="{974E1E93-FA45-4889-8374-C00C0385482A}" dt="2021-01-20T13:31:30.754" v="489" actId="21"/>
          <ac:spMkLst>
            <pc:docMk/>
            <pc:sldMk cId="2151571019" sldId="305"/>
            <ac:spMk id="4" creationId="{EC118CCC-7A0B-42CA-8C0D-179B83042362}"/>
          </ac:spMkLst>
        </pc:spChg>
        <pc:picChg chg="del">
          <ac:chgData name="Peverelli, Claudia" userId="d307d774-b4a2-4635-b133-147f4b88d0a6" providerId="ADAL" clId="{974E1E93-FA45-4889-8374-C00C0385482A}" dt="2021-01-20T13:29:39.738" v="482" actId="478"/>
          <ac:picMkLst>
            <pc:docMk/>
            <pc:sldMk cId="2151571019" sldId="305"/>
            <ac:picMk id="3" creationId="{71A80D4A-BD3B-4E87-9059-5A610752BF1C}"/>
          </ac:picMkLst>
        </pc:picChg>
      </pc:sldChg>
      <pc:sldChg chg="addSp delSp modSp add mod ord modAnim">
        <pc:chgData name="Peverelli, Claudia" userId="d307d774-b4a2-4635-b133-147f4b88d0a6" providerId="ADAL" clId="{974E1E93-FA45-4889-8374-C00C0385482A}" dt="2021-01-20T17:47:14.791" v="516" actId="20577"/>
        <pc:sldMkLst>
          <pc:docMk/>
          <pc:sldMk cId="394928456" sldId="306"/>
        </pc:sldMkLst>
        <pc:spChg chg="del">
          <ac:chgData name="Peverelli, Claudia" userId="d307d774-b4a2-4635-b133-147f4b88d0a6" providerId="ADAL" clId="{974E1E93-FA45-4889-8374-C00C0385482A}" dt="2021-01-20T13:15:31.688" v="131" actId="478"/>
          <ac:spMkLst>
            <pc:docMk/>
            <pc:sldMk cId="394928456" sldId="306"/>
            <ac:spMk id="4" creationId="{2B65971F-10F9-4C3C-A57F-5C3ADC97D8F2}"/>
          </ac:spMkLst>
        </pc:spChg>
        <pc:graphicFrameChg chg="add mod modGraphic">
          <ac:chgData name="Peverelli, Claudia" userId="d307d774-b4a2-4635-b133-147f4b88d0a6" providerId="ADAL" clId="{974E1E93-FA45-4889-8374-C00C0385482A}" dt="2021-01-20T17:47:14.791" v="516" actId="20577"/>
          <ac:graphicFrameMkLst>
            <pc:docMk/>
            <pc:sldMk cId="394928456" sldId="306"/>
            <ac:graphicFrameMk id="2" creationId="{35AFE504-1AF6-4C4A-80DE-3B3645280017}"/>
          </ac:graphicFrameMkLst>
        </pc:graphicFrameChg>
        <pc:picChg chg="add mod">
          <ac:chgData name="Peverelli, Claudia" userId="d307d774-b4a2-4635-b133-147f4b88d0a6" providerId="ADAL" clId="{974E1E93-FA45-4889-8374-C00C0385482A}" dt="2021-01-20T17:44:57.657" v="501" actId="1076"/>
          <ac:picMkLst>
            <pc:docMk/>
            <pc:sldMk cId="394928456" sldId="306"/>
            <ac:picMk id="4" creationId="{232B0FD4-582E-418D-A4EB-042DFE55CC92}"/>
          </ac:picMkLst>
        </pc:picChg>
        <pc:picChg chg="add mod">
          <ac:chgData name="Peverelli, Claudia" userId="d307d774-b4a2-4635-b133-147f4b88d0a6" providerId="ADAL" clId="{974E1E93-FA45-4889-8374-C00C0385482A}" dt="2021-01-20T13:15:48.820" v="133"/>
          <ac:picMkLst>
            <pc:docMk/>
            <pc:sldMk cId="394928456" sldId="306"/>
            <ac:picMk id="5" creationId="{B02BAFE4-C59A-4441-951B-283EFA2E4B37}"/>
          </ac:picMkLst>
        </pc:picChg>
      </pc:sldChg>
      <pc:sldChg chg="addSp delSp modSp add mod modAnim">
        <pc:chgData name="Peverelli, Claudia" userId="d307d774-b4a2-4635-b133-147f4b88d0a6" providerId="ADAL" clId="{974E1E93-FA45-4889-8374-C00C0385482A}" dt="2021-01-20T17:55:01.366" v="562" actId="1076"/>
        <pc:sldMkLst>
          <pc:docMk/>
          <pc:sldMk cId="2230544360" sldId="307"/>
        </pc:sldMkLst>
        <pc:spChg chg="del">
          <ac:chgData name="Peverelli, Claudia" userId="d307d774-b4a2-4635-b133-147f4b88d0a6" providerId="ADAL" clId="{974E1E93-FA45-4889-8374-C00C0385482A}" dt="2021-01-20T13:08:59.630" v="56" actId="478"/>
          <ac:spMkLst>
            <pc:docMk/>
            <pc:sldMk cId="2230544360" sldId="307"/>
            <ac:spMk id="4" creationId="{2B65971F-10F9-4C3C-A57F-5C3ADC97D8F2}"/>
          </ac:spMkLst>
        </pc:spChg>
        <pc:spChg chg="add mod">
          <ac:chgData name="Peverelli, Claudia" userId="d307d774-b4a2-4635-b133-147f4b88d0a6" providerId="ADAL" clId="{974E1E93-FA45-4889-8374-C00C0385482A}" dt="2021-01-20T17:55:01.366" v="562" actId="1076"/>
          <ac:spMkLst>
            <pc:docMk/>
            <pc:sldMk cId="2230544360" sldId="307"/>
            <ac:spMk id="5" creationId="{459BE50B-599E-4782-9A50-4CD4A7029719}"/>
          </ac:spMkLst>
        </pc:spChg>
        <pc:picChg chg="add mod">
          <ac:chgData name="Peverelli, Claudia" userId="d307d774-b4a2-4635-b133-147f4b88d0a6" providerId="ADAL" clId="{974E1E93-FA45-4889-8374-C00C0385482A}" dt="2021-01-20T17:54:58.228" v="561" actId="14100"/>
          <ac:picMkLst>
            <pc:docMk/>
            <pc:sldMk cId="2230544360" sldId="307"/>
            <ac:picMk id="3" creationId="{6F3AF495-FA38-41B0-95A0-2634B03033CC}"/>
          </ac:picMkLst>
        </pc:picChg>
        <pc:picChg chg="add mod">
          <ac:chgData name="Peverelli, Claudia" userId="d307d774-b4a2-4635-b133-147f4b88d0a6" providerId="ADAL" clId="{974E1E93-FA45-4889-8374-C00C0385482A}" dt="2021-01-20T17:42:57.128" v="494"/>
          <ac:picMkLst>
            <pc:docMk/>
            <pc:sldMk cId="2230544360" sldId="307"/>
            <ac:picMk id="4" creationId="{D928DA26-F258-475C-AAD6-BB697804BE17}"/>
          </ac:picMkLst>
        </pc:picChg>
        <pc:picChg chg="add del mod">
          <ac:chgData name="Peverelli, Claudia" userId="d307d774-b4a2-4635-b133-147f4b88d0a6" providerId="ADAL" clId="{974E1E93-FA45-4889-8374-C00C0385482A}" dt="2021-01-20T13:22:20.601" v="232" actId="478"/>
          <ac:picMkLst>
            <pc:docMk/>
            <pc:sldMk cId="2230544360" sldId="307"/>
            <ac:picMk id="2050" creationId="{A7D0C26E-F90B-4121-B924-0A8B200F008A}"/>
          </ac:picMkLst>
        </pc:picChg>
      </pc:sldChg>
      <pc:sldChg chg="addSp delSp modSp add del mod delAnim modAnim">
        <pc:chgData name="Peverelli, Claudia" userId="d307d774-b4a2-4635-b133-147f4b88d0a6" providerId="ADAL" clId="{974E1E93-FA45-4889-8374-C00C0385482A}" dt="2021-01-20T17:50:16.002" v="551" actId="47"/>
        <pc:sldMkLst>
          <pc:docMk/>
          <pc:sldMk cId="2328953547" sldId="308"/>
        </pc:sldMkLst>
        <pc:picChg chg="add mod">
          <ac:chgData name="Peverelli, Claudia" userId="d307d774-b4a2-4635-b133-147f4b88d0a6" providerId="ADAL" clId="{974E1E93-FA45-4889-8374-C00C0385482A}" dt="2021-01-20T13:13:21.380" v="116" actId="1076"/>
          <ac:picMkLst>
            <pc:docMk/>
            <pc:sldMk cId="2328953547" sldId="308"/>
            <ac:picMk id="3" creationId="{AD2476AE-1F78-47B2-BC75-92C19AC9D872}"/>
          </ac:picMkLst>
        </pc:picChg>
        <pc:picChg chg="add mod">
          <ac:chgData name="Peverelli, Claudia" userId="d307d774-b4a2-4635-b133-147f4b88d0a6" providerId="ADAL" clId="{974E1E93-FA45-4889-8374-C00C0385482A}" dt="2021-01-20T13:12:01.947" v="86" actId="1076"/>
          <ac:picMkLst>
            <pc:docMk/>
            <pc:sldMk cId="2328953547" sldId="308"/>
            <ac:picMk id="5" creationId="{E832AB30-708D-4C99-84D8-F45EEAC55C19}"/>
          </ac:picMkLst>
        </pc:picChg>
        <pc:picChg chg="add del mod">
          <ac:chgData name="Peverelli, Claudia" userId="d307d774-b4a2-4635-b133-147f4b88d0a6" providerId="ADAL" clId="{974E1E93-FA45-4889-8374-C00C0385482A}" dt="2021-01-20T17:44:46.465" v="495" actId="21"/>
          <ac:picMkLst>
            <pc:docMk/>
            <pc:sldMk cId="2328953547" sldId="308"/>
            <ac:picMk id="7" creationId="{E72FBF74-566D-4FA8-BD67-46B721A216D3}"/>
          </ac:picMkLst>
        </pc:picChg>
        <pc:picChg chg="add mod">
          <ac:chgData name="Peverelli, Claudia" userId="d307d774-b4a2-4635-b133-147f4b88d0a6" providerId="ADAL" clId="{974E1E93-FA45-4889-8374-C00C0385482A}" dt="2021-01-20T13:13:34.583" v="119" actId="1076"/>
          <ac:picMkLst>
            <pc:docMk/>
            <pc:sldMk cId="2328953547" sldId="308"/>
            <ac:picMk id="9" creationId="{FD3CFC89-FE19-4CC4-8015-955C1320A480}"/>
          </ac:picMkLst>
        </pc:picChg>
        <pc:picChg chg="add del mod">
          <ac:chgData name="Peverelli, Claudia" userId="d307d774-b4a2-4635-b133-147f4b88d0a6" providerId="ADAL" clId="{974E1E93-FA45-4889-8374-C00C0385482A}" dt="2021-01-20T13:14:03.928" v="123" actId="478"/>
          <ac:picMkLst>
            <pc:docMk/>
            <pc:sldMk cId="2328953547" sldId="308"/>
            <ac:picMk id="10" creationId="{D659C46F-1C8B-4E17-AAE5-F97906BB9837}"/>
          </ac:picMkLst>
        </pc:picChg>
        <pc:picChg chg="add mod">
          <ac:chgData name="Peverelli, Claudia" userId="d307d774-b4a2-4635-b133-147f4b88d0a6" providerId="ADAL" clId="{974E1E93-FA45-4889-8374-C00C0385482A}" dt="2021-01-20T13:13:34.583" v="119" actId="1076"/>
          <ac:picMkLst>
            <pc:docMk/>
            <pc:sldMk cId="2328953547" sldId="308"/>
            <ac:picMk id="11" creationId="{3408188D-1A16-46B6-91B2-15E31EE73B43}"/>
          </ac:picMkLst>
        </pc:picChg>
        <pc:picChg chg="add mod">
          <ac:chgData name="Peverelli, Claudia" userId="d307d774-b4a2-4635-b133-147f4b88d0a6" providerId="ADAL" clId="{974E1E93-FA45-4889-8374-C00C0385482A}" dt="2021-01-20T13:13:34.583" v="119" actId="1076"/>
          <ac:picMkLst>
            <pc:docMk/>
            <pc:sldMk cId="2328953547" sldId="308"/>
            <ac:picMk id="12" creationId="{050721CC-8CED-476E-99B7-270F5FA91966}"/>
          </ac:picMkLst>
        </pc:picChg>
        <pc:picChg chg="add mod">
          <ac:chgData name="Peverelli, Claudia" userId="d307d774-b4a2-4635-b133-147f4b88d0a6" providerId="ADAL" clId="{974E1E93-FA45-4889-8374-C00C0385482A}" dt="2021-01-20T13:13:34.583" v="119" actId="1076"/>
          <ac:picMkLst>
            <pc:docMk/>
            <pc:sldMk cId="2328953547" sldId="308"/>
            <ac:picMk id="13" creationId="{66787711-FF94-452C-A7F5-008146B28C3B}"/>
          </ac:picMkLst>
        </pc:picChg>
        <pc:picChg chg="add mod">
          <ac:chgData name="Peverelli, Claudia" userId="d307d774-b4a2-4635-b133-147f4b88d0a6" providerId="ADAL" clId="{974E1E93-FA45-4889-8374-C00C0385482A}" dt="2021-01-20T13:13:34.583" v="119" actId="1076"/>
          <ac:picMkLst>
            <pc:docMk/>
            <pc:sldMk cId="2328953547" sldId="308"/>
            <ac:picMk id="14" creationId="{D82495D0-D1A2-428B-BE54-DEA5D7F00DB6}"/>
          </ac:picMkLst>
        </pc:picChg>
        <pc:picChg chg="add mod">
          <ac:chgData name="Peverelli, Claudia" userId="d307d774-b4a2-4635-b133-147f4b88d0a6" providerId="ADAL" clId="{974E1E93-FA45-4889-8374-C00C0385482A}" dt="2021-01-20T13:13:34.583" v="119" actId="1076"/>
          <ac:picMkLst>
            <pc:docMk/>
            <pc:sldMk cId="2328953547" sldId="308"/>
            <ac:picMk id="15" creationId="{EF42F623-C17B-4C90-8A8A-33FB6A2E3237}"/>
          </ac:picMkLst>
        </pc:picChg>
        <pc:picChg chg="add mod">
          <ac:chgData name="Peverelli, Claudia" userId="d307d774-b4a2-4635-b133-147f4b88d0a6" providerId="ADAL" clId="{974E1E93-FA45-4889-8374-C00C0385482A}" dt="2021-01-20T13:13:34.583" v="119" actId="1076"/>
          <ac:picMkLst>
            <pc:docMk/>
            <pc:sldMk cId="2328953547" sldId="308"/>
            <ac:picMk id="16" creationId="{99CC47EB-EC3F-429E-83BC-EF6340BC16E1}"/>
          </ac:picMkLst>
        </pc:picChg>
        <pc:picChg chg="add mod">
          <ac:chgData name="Peverelli, Claudia" userId="d307d774-b4a2-4635-b133-147f4b88d0a6" providerId="ADAL" clId="{974E1E93-FA45-4889-8374-C00C0385482A}" dt="2021-01-20T13:13:34.583" v="119" actId="1076"/>
          <ac:picMkLst>
            <pc:docMk/>
            <pc:sldMk cId="2328953547" sldId="308"/>
            <ac:picMk id="17" creationId="{CD3094B9-07ED-4CAC-A806-FFD3A3DB4AA0}"/>
          </ac:picMkLst>
        </pc:picChg>
        <pc:picChg chg="add mod">
          <ac:chgData name="Peverelli, Claudia" userId="d307d774-b4a2-4635-b133-147f4b88d0a6" providerId="ADAL" clId="{974E1E93-FA45-4889-8374-C00C0385482A}" dt="2021-01-20T13:13:41.956" v="121" actId="1076"/>
          <ac:picMkLst>
            <pc:docMk/>
            <pc:sldMk cId="2328953547" sldId="308"/>
            <ac:picMk id="18" creationId="{114DE537-512A-4BE7-BB4A-45015EFF4729}"/>
          </ac:picMkLst>
        </pc:picChg>
        <pc:picChg chg="add del mod">
          <ac:chgData name="Peverelli, Claudia" userId="d307d774-b4a2-4635-b133-147f4b88d0a6" providerId="ADAL" clId="{974E1E93-FA45-4889-8374-C00C0385482A}" dt="2021-01-20T13:14:35.983" v="125" actId="478"/>
          <ac:picMkLst>
            <pc:docMk/>
            <pc:sldMk cId="2328953547" sldId="308"/>
            <ac:picMk id="19" creationId="{58C53837-8A29-4C76-B98F-EB2A306A2295}"/>
          </ac:picMkLst>
        </pc:picChg>
        <pc:picChg chg="add del mod">
          <ac:chgData name="Peverelli, Claudia" userId="d307d774-b4a2-4635-b133-147f4b88d0a6" providerId="ADAL" clId="{974E1E93-FA45-4889-8374-C00C0385482A}" dt="2021-01-20T17:42:54.561" v="493" actId="21"/>
          <ac:picMkLst>
            <pc:docMk/>
            <pc:sldMk cId="2328953547" sldId="308"/>
            <ac:picMk id="20" creationId="{777319C0-CBCB-4D02-A449-B0C3747EE73D}"/>
          </ac:picMkLst>
        </pc:picChg>
        <pc:picChg chg="del">
          <ac:chgData name="Peverelli, Claudia" userId="d307d774-b4a2-4635-b133-147f4b88d0a6" providerId="ADAL" clId="{974E1E93-FA45-4889-8374-C00C0385482A}" dt="2021-01-20T13:09:29.060" v="73" actId="478"/>
          <ac:picMkLst>
            <pc:docMk/>
            <pc:sldMk cId="2328953547" sldId="308"/>
            <ac:picMk id="2050" creationId="{A7D0C26E-F90B-4121-B924-0A8B200F008A}"/>
          </ac:picMkLst>
        </pc:picChg>
      </pc:sldChg>
      <pc:sldChg chg="modSp add del mod">
        <pc:chgData name="Peverelli, Claudia" userId="d307d774-b4a2-4635-b133-147f4b88d0a6" providerId="ADAL" clId="{974E1E93-FA45-4889-8374-C00C0385482A}" dt="2021-01-20T17:46:46.775" v="511" actId="47"/>
        <pc:sldMkLst>
          <pc:docMk/>
          <pc:sldMk cId="2547004218" sldId="309"/>
        </pc:sldMkLst>
        <pc:graphicFrameChg chg="mod modGraphic">
          <ac:chgData name="Peverelli, Claudia" userId="d307d774-b4a2-4635-b133-147f4b88d0a6" providerId="ADAL" clId="{974E1E93-FA45-4889-8374-C00C0385482A}" dt="2021-01-20T13:16:28.001" v="141" actId="122"/>
          <ac:graphicFrameMkLst>
            <pc:docMk/>
            <pc:sldMk cId="2547004218" sldId="309"/>
            <ac:graphicFrameMk id="2" creationId="{35AFE504-1AF6-4C4A-80DE-3B3645280017}"/>
          </ac:graphicFrameMkLst>
        </pc:graphicFrameChg>
      </pc:sldChg>
      <pc:sldChg chg="modSp add del mod">
        <pc:chgData name="Peverelli, Claudia" userId="d307d774-b4a2-4635-b133-147f4b88d0a6" providerId="ADAL" clId="{974E1E93-FA45-4889-8374-C00C0385482A}" dt="2021-01-20T17:46:52.575" v="515" actId="47"/>
        <pc:sldMkLst>
          <pc:docMk/>
          <pc:sldMk cId="733562338" sldId="310"/>
        </pc:sldMkLst>
        <pc:graphicFrameChg chg="mod modGraphic">
          <ac:chgData name="Peverelli, Claudia" userId="d307d774-b4a2-4635-b133-147f4b88d0a6" providerId="ADAL" clId="{974E1E93-FA45-4889-8374-C00C0385482A}" dt="2021-01-20T13:17:35.568" v="155" actId="114"/>
          <ac:graphicFrameMkLst>
            <pc:docMk/>
            <pc:sldMk cId="733562338" sldId="310"/>
            <ac:graphicFrameMk id="2" creationId="{35AFE504-1AF6-4C4A-80DE-3B3645280017}"/>
          </ac:graphicFrameMkLst>
        </pc:graphicFrameChg>
      </pc:sldChg>
      <pc:sldChg chg="modSp add del mod">
        <pc:chgData name="Peverelli, Claudia" userId="d307d774-b4a2-4635-b133-147f4b88d0a6" providerId="ADAL" clId="{974E1E93-FA45-4889-8374-C00C0385482A}" dt="2021-01-20T17:46:48.977" v="512" actId="47"/>
        <pc:sldMkLst>
          <pc:docMk/>
          <pc:sldMk cId="4001708015" sldId="311"/>
        </pc:sldMkLst>
        <pc:graphicFrameChg chg="mod modGraphic">
          <ac:chgData name="Peverelli, Claudia" userId="d307d774-b4a2-4635-b133-147f4b88d0a6" providerId="ADAL" clId="{974E1E93-FA45-4889-8374-C00C0385482A}" dt="2021-01-20T13:18:02.180" v="161" actId="404"/>
          <ac:graphicFrameMkLst>
            <pc:docMk/>
            <pc:sldMk cId="4001708015" sldId="311"/>
            <ac:graphicFrameMk id="2" creationId="{35AFE504-1AF6-4C4A-80DE-3B3645280017}"/>
          </ac:graphicFrameMkLst>
        </pc:graphicFrameChg>
      </pc:sldChg>
      <pc:sldChg chg="modSp add del mod">
        <pc:chgData name="Peverelli, Claudia" userId="d307d774-b4a2-4635-b133-147f4b88d0a6" providerId="ADAL" clId="{974E1E93-FA45-4889-8374-C00C0385482A}" dt="2021-01-20T17:46:49.869" v="513" actId="47"/>
        <pc:sldMkLst>
          <pc:docMk/>
          <pc:sldMk cId="1486721009" sldId="312"/>
        </pc:sldMkLst>
        <pc:graphicFrameChg chg="mod modGraphic">
          <ac:chgData name="Peverelli, Claudia" userId="d307d774-b4a2-4635-b133-147f4b88d0a6" providerId="ADAL" clId="{974E1E93-FA45-4889-8374-C00C0385482A}" dt="2021-01-20T13:18:26.937" v="166"/>
          <ac:graphicFrameMkLst>
            <pc:docMk/>
            <pc:sldMk cId="1486721009" sldId="312"/>
            <ac:graphicFrameMk id="2" creationId="{35AFE504-1AF6-4C4A-80DE-3B3645280017}"/>
          </ac:graphicFrameMkLst>
        </pc:graphicFrameChg>
      </pc:sldChg>
      <pc:sldChg chg="modSp add del mod">
        <pc:chgData name="Peverelli, Claudia" userId="d307d774-b4a2-4635-b133-147f4b88d0a6" providerId="ADAL" clId="{974E1E93-FA45-4889-8374-C00C0385482A}" dt="2021-01-20T17:46:50.738" v="514" actId="47"/>
        <pc:sldMkLst>
          <pc:docMk/>
          <pc:sldMk cId="692720514" sldId="313"/>
        </pc:sldMkLst>
        <pc:graphicFrameChg chg="mod modGraphic">
          <ac:chgData name="Peverelli, Claudia" userId="d307d774-b4a2-4635-b133-147f4b88d0a6" providerId="ADAL" clId="{974E1E93-FA45-4889-8374-C00C0385482A}" dt="2021-01-20T13:18:59.035" v="172" actId="207"/>
          <ac:graphicFrameMkLst>
            <pc:docMk/>
            <pc:sldMk cId="692720514" sldId="313"/>
            <ac:graphicFrameMk id="2" creationId="{35AFE504-1AF6-4C4A-80DE-3B3645280017}"/>
          </ac:graphicFrameMkLst>
        </pc:graphicFrameChg>
      </pc:sldChg>
      <pc:sldChg chg="modSp add del mod">
        <pc:chgData name="Peverelli, Claudia" userId="d307d774-b4a2-4635-b133-147f4b88d0a6" providerId="ADAL" clId="{974E1E93-FA45-4889-8374-C00C0385482A}" dt="2021-01-20T17:42:35.689" v="492" actId="47"/>
        <pc:sldMkLst>
          <pc:docMk/>
          <pc:sldMk cId="290765434" sldId="314"/>
        </pc:sldMkLst>
        <pc:graphicFrameChg chg="mod modGraphic">
          <ac:chgData name="Peverelli, Claudia" userId="d307d774-b4a2-4635-b133-147f4b88d0a6" providerId="ADAL" clId="{974E1E93-FA45-4889-8374-C00C0385482A}" dt="2021-01-20T13:19:23.872" v="177"/>
          <ac:graphicFrameMkLst>
            <pc:docMk/>
            <pc:sldMk cId="290765434" sldId="314"/>
            <ac:graphicFrameMk id="2" creationId="{35AFE504-1AF6-4C4A-80DE-3B3645280017}"/>
          </ac:graphicFrameMkLst>
        </pc:graphicFrameChg>
      </pc:sldChg>
      <pc:sldChg chg="addSp delSp modSp add del mod">
        <pc:chgData name="Peverelli, Claudia" userId="d307d774-b4a2-4635-b133-147f4b88d0a6" providerId="ADAL" clId="{974E1E93-FA45-4889-8374-C00C0385482A}" dt="2021-01-25T21:16:09.119" v="587" actId="47"/>
        <pc:sldMkLst>
          <pc:docMk/>
          <pc:sldMk cId="4169147174" sldId="315"/>
        </pc:sldMkLst>
        <pc:spChg chg="add mod">
          <ac:chgData name="Peverelli, Claudia" userId="d307d774-b4a2-4635-b133-147f4b88d0a6" providerId="ADAL" clId="{974E1E93-FA45-4889-8374-C00C0385482A}" dt="2021-01-20T13:20:15.092" v="214" actId="1076"/>
          <ac:spMkLst>
            <pc:docMk/>
            <pc:sldMk cId="4169147174" sldId="315"/>
            <ac:spMk id="4" creationId="{43E4F1E1-9769-4A37-B096-FD007BF985C0}"/>
          </ac:spMkLst>
        </pc:spChg>
        <pc:spChg chg="add del mod">
          <ac:chgData name="Peverelli, Claudia" userId="d307d774-b4a2-4635-b133-147f4b88d0a6" providerId="ADAL" clId="{974E1E93-FA45-4889-8374-C00C0385482A}" dt="2021-01-20T13:24:24.094" v="264"/>
          <ac:spMkLst>
            <pc:docMk/>
            <pc:sldMk cId="4169147174" sldId="315"/>
            <ac:spMk id="10" creationId="{952D181A-82DF-477B-8C7E-D16B3CB2D9FD}"/>
          </ac:spMkLst>
        </pc:spChg>
        <pc:spChg chg="add del mod">
          <ac:chgData name="Peverelli, Claudia" userId="d307d774-b4a2-4635-b133-147f4b88d0a6" providerId="ADAL" clId="{974E1E93-FA45-4889-8374-C00C0385482A}" dt="2021-01-20T13:24:12.388" v="259"/>
          <ac:spMkLst>
            <pc:docMk/>
            <pc:sldMk cId="4169147174" sldId="315"/>
            <ac:spMk id="11" creationId="{19DCCB52-476D-41AE-82F7-E820AFA4003D}"/>
          </ac:spMkLst>
        </pc:spChg>
        <pc:graphicFrameChg chg="del modGraphic">
          <ac:chgData name="Peverelli, Claudia" userId="d307d774-b4a2-4635-b133-147f4b88d0a6" providerId="ADAL" clId="{974E1E93-FA45-4889-8374-C00C0385482A}" dt="2021-01-20T13:19:47.321" v="182" actId="478"/>
          <ac:graphicFrameMkLst>
            <pc:docMk/>
            <pc:sldMk cId="4169147174" sldId="315"/>
            <ac:graphicFrameMk id="2" creationId="{35AFE504-1AF6-4C4A-80DE-3B3645280017}"/>
          </ac:graphicFrameMkLst>
        </pc:graphicFrameChg>
        <pc:picChg chg="add del mod">
          <ac:chgData name="Peverelli, Claudia" userId="d307d774-b4a2-4635-b133-147f4b88d0a6" providerId="ADAL" clId="{974E1E93-FA45-4889-8374-C00C0385482A}" dt="2021-01-20T13:23:45.282" v="253" actId="21"/>
          <ac:picMkLst>
            <pc:docMk/>
            <pc:sldMk cId="4169147174" sldId="315"/>
            <ac:picMk id="6" creationId="{70C8AF10-6418-480F-AF30-EFEA20CD4ED2}"/>
          </ac:picMkLst>
        </pc:picChg>
        <pc:picChg chg="add del mod">
          <ac:chgData name="Peverelli, Claudia" userId="d307d774-b4a2-4635-b133-147f4b88d0a6" providerId="ADAL" clId="{974E1E93-FA45-4889-8374-C00C0385482A}" dt="2021-01-20T13:24:45.340" v="273" actId="21"/>
          <ac:picMkLst>
            <pc:docMk/>
            <pc:sldMk cId="4169147174" sldId="315"/>
            <ac:picMk id="8" creationId="{FF9D46C0-D2EA-47BC-BE0D-D853098F8255}"/>
          </ac:picMkLst>
        </pc:picChg>
      </pc:sldChg>
      <pc:sldChg chg="addSp modSp new mod">
        <pc:chgData name="Peverelli, Claudia" userId="d307d774-b4a2-4635-b133-147f4b88d0a6" providerId="ADAL" clId="{974E1E93-FA45-4889-8374-C00C0385482A}" dt="2021-01-20T13:24:39.685" v="272" actId="1076"/>
        <pc:sldMkLst>
          <pc:docMk/>
          <pc:sldMk cId="2066289361" sldId="316"/>
        </pc:sldMkLst>
        <pc:spChg chg="add mod">
          <ac:chgData name="Peverelli, Claudia" userId="d307d774-b4a2-4635-b133-147f4b88d0a6" providerId="ADAL" clId="{974E1E93-FA45-4889-8374-C00C0385482A}" dt="2021-01-20T13:24:39.685" v="272" actId="1076"/>
          <ac:spMkLst>
            <pc:docMk/>
            <pc:sldMk cId="2066289361" sldId="316"/>
            <ac:spMk id="3" creationId="{C6A1477E-4B82-461C-A104-22FF0077FE42}"/>
          </ac:spMkLst>
        </pc:spChg>
        <pc:picChg chg="add mod">
          <ac:chgData name="Peverelli, Claudia" userId="d307d774-b4a2-4635-b133-147f4b88d0a6" providerId="ADAL" clId="{974E1E93-FA45-4889-8374-C00C0385482A}" dt="2021-01-20T13:23:49.255" v="255" actId="14100"/>
          <ac:picMkLst>
            <pc:docMk/>
            <pc:sldMk cId="2066289361" sldId="316"/>
            <ac:picMk id="2" creationId="{4DB9E48E-4FF0-417F-83F7-DBC129429ADD}"/>
          </ac:picMkLst>
        </pc:picChg>
      </pc:sldChg>
      <pc:sldChg chg="addSp delSp modSp add del mod">
        <pc:chgData name="Peverelli, Claudia" userId="d307d774-b4a2-4635-b133-147f4b88d0a6" providerId="ADAL" clId="{974E1E93-FA45-4889-8374-C00C0385482A}" dt="2021-01-20T18:10:52.784" v="567" actId="47"/>
        <pc:sldMkLst>
          <pc:docMk/>
          <pc:sldMk cId="3859530158" sldId="317"/>
        </pc:sldMkLst>
        <pc:spChg chg="mod ord">
          <ac:chgData name="Peverelli, Claudia" userId="d307d774-b4a2-4635-b133-147f4b88d0a6" providerId="ADAL" clId="{974E1E93-FA45-4889-8374-C00C0385482A}" dt="2021-01-20T13:25:38.039" v="308" actId="1076"/>
          <ac:spMkLst>
            <pc:docMk/>
            <pc:sldMk cId="3859530158" sldId="317"/>
            <ac:spMk id="3" creationId="{C6A1477E-4B82-461C-A104-22FF0077FE42}"/>
          </ac:spMkLst>
        </pc:spChg>
        <pc:picChg chg="del">
          <ac:chgData name="Peverelli, Claudia" userId="d307d774-b4a2-4635-b133-147f4b88d0a6" providerId="ADAL" clId="{974E1E93-FA45-4889-8374-C00C0385482A}" dt="2021-01-20T13:24:54.960" v="275" actId="478"/>
          <ac:picMkLst>
            <pc:docMk/>
            <pc:sldMk cId="3859530158" sldId="317"/>
            <ac:picMk id="2" creationId="{4DB9E48E-4FF0-417F-83F7-DBC129429ADD}"/>
          </ac:picMkLst>
        </pc:picChg>
        <pc:picChg chg="add mod">
          <ac:chgData name="Peverelli, Claudia" userId="d307d774-b4a2-4635-b133-147f4b88d0a6" providerId="ADAL" clId="{974E1E93-FA45-4889-8374-C00C0385482A}" dt="2021-01-20T13:25:25.024" v="282" actId="14100"/>
          <ac:picMkLst>
            <pc:docMk/>
            <pc:sldMk cId="3859530158" sldId="317"/>
            <ac:picMk id="4" creationId="{DC63DE5B-FF5D-4C7D-AA41-1364FD073E89}"/>
          </ac:picMkLst>
        </pc:picChg>
      </pc:sldChg>
      <pc:sldChg chg="addSp delSp modSp add mod ord setBg">
        <pc:chgData name="Peverelli, Claudia" userId="d307d774-b4a2-4635-b133-147f4b88d0a6" providerId="ADAL" clId="{974E1E93-FA45-4889-8374-C00C0385482A}" dt="2021-01-20T18:12:48.196" v="575" actId="122"/>
        <pc:sldMkLst>
          <pc:docMk/>
          <pc:sldMk cId="4105939175" sldId="318"/>
        </pc:sldMkLst>
        <pc:spChg chg="mod">
          <ac:chgData name="Peverelli, Claudia" userId="d307d774-b4a2-4635-b133-147f4b88d0a6" providerId="ADAL" clId="{974E1E93-FA45-4889-8374-C00C0385482A}" dt="2021-01-20T18:12:48.196" v="575" actId="122"/>
          <ac:spMkLst>
            <pc:docMk/>
            <pc:sldMk cId="4105939175" sldId="318"/>
            <ac:spMk id="3" creationId="{C6A1477E-4B82-461C-A104-22FF0077FE42}"/>
          </ac:spMkLst>
        </pc:spChg>
        <pc:picChg chg="del">
          <ac:chgData name="Peverelli, Claudia" userId="d307d774-b4a2-4635-b133-147f4b88d0a6" providerId="ADAL" clId="{974E1E93-FA45-4889-8374-C00C0385482A}" dt="2021-01-20T13:26:01.091" v="312" actId="478"/>
          <ac:picMkLst>
            <pc:docMk/>
            <pc:sldMk cId="4105939175" sldId="318"/>
            <ac:picMk id="4" creationId="{DC63DE5B-FF5D-4C7D-AA41-1364FD073E89}"/>
          </ac:picMkLst>
        </pc:picChg>
        <pc:picChg chg="add del ord">
          <ac:chgData name="Peverelli, Claudia" userId="d307d774-b4a2-4635-b133-147f4b88d0a6" providerId="ADAL" clId="{974E1E93-FA45-4889-8374-C00C0385482A}" dt="2021-01-20T13:27:46.392" v="421" actId="478"/>
          <ac:picMkLst>
            <pc:docMk/>
            <pc:sldMk cId="4105939175" sldId="318"/>
            <ac:picMk id="5" creationId="{127B0D80-7168-4C9A-BAEF-1A9C427951D3}"/>
          </ac:picMkLst>
        </pc:picChg>
        <pc:picChg chg="add mod ord">
          <ac:chgData name="Peverelli, Claudia" userId="d307d774-b4a2-4635-b133-147f4b88d0a6" providerId="ADAL" clId="{974E1E93-FA45-4889-8374-C00C0385482A}" dt="2021-01-20T18:12:07.380" v="570" actId="1076"/>
          <ac:picMkLst>
            <pc:docMk/>
            <pc:sldMk cId="4105939175" sldId="318"/>
            <ac:picMk id="7" creationId="{07BE35ED-5D66-43E7-8C5D-8B93F1DD6EE7}"/>
          </ac:picMkLst>
        </pc:picChg>
      </pc:sldChg>
      <pc:sldChg chg="addSp modSp add mod setBg">
        <pc:chgData name="Peverelli, Claudia" userId="d307d774-b4a2-4635-b133-147f4b88d0a6" providerId="ADAL" clId="{974E1E93-FA45-4889-8374-C00C0385482A}" dt="2021-01-20T13:31:33.146" v="490"/>
        <pc:sldMkLst>
          <pc:docMk/>
          <pc:sldMk cId="1279128214" sldId="319"/>
        </pc:sldMkLst>
        <pc:spChg chg="mod">
          <ac:chgData name="Peverelli, Claudia" userId="d307d774-b4a2-4635-b133-147f4b88d0a6" providerId="ADAL" clId="{974E1E93-FA45-4889-8374-C00C0385482A}" dt="2021-01-20T13:31:33.146" v="490"/>
          <ac:spMkLst>
            <pc:docMk/>
            <pc:sldMk cId="1279128214" sldId="319"/>
            <ac:spMk id="4" creationId="{EC118CCC-7A0B-42CA-8C0D-179B83042362}"/>
          </ac:spMkLst>
        </pc:spChg>
        <pc:spChg chg="add">
          <ac:chgData name="Peverelli, Claudia" userId="d307d774-b4a2-4635-b133-147f4b88d0a6" providerId="ADAL" clId="{974E1E93-FA45-4889-8374-C00C0385482A}" dt="2021-01-20T13:31:25.708" v="488" actId="26606"/>
          <ac:spMkLst>
            <pc:docMk/>
            <pc:sldMk cId="1279128214" sldId="319"/>
            <ac:spMk id="9" creationId="{9B0F7D69-D93C-4C38-A23D-76E000D691CD}"/>
          </ac:spMkLst>
        </pc:spChg>
        <pc:spChg chg="add">
          <ac:chgData name="Peverelli, Claudia" userId="d307d774-b4a2-4635-b133-147f4b88d0a6" providerId="ADAL" clId="{974E1E93-FA45-4889-8374-C00C0385482A}" dt="2021-01-20T13:31:25.708" v="488" actId="26606"/>
          <ac:spMkLst>
            <pc:docMk/>
            <pc:sldMk cId="1279128214" sldId="319"/>
            <ac:spMk id="11" creationId="{8CD419D4-EA9D-42D9-BF62-B07F0B7B672B}"/>
          </ac:spMkLst>
        </pc:spChg>
        <pc:spChg chg="add">
          <ac:chgData name="Peverelli, Claudia" userId="d307d774-b4a2-4635-b133-147f4b88d0a6" providerId="ADAL" clId="{974E1E93-FA45-4889-8374-C00C0385482A}" dt="2021-01-20T13:31:25.708" v="488" actId="26606"/>
          <ac:spMkLst>
            <pc:docMk/>
            <pc:sldMk cId="1279128214" sldId="319"/>
            <ac:spMk id="13" creationId="{1C6FEC9B-9608-4181-A9E5-A1B80E72021C}"/>
          </ac:spMkLst>
        </pc:spChg>
        <pc:spChg chg="add">
          <ac:chgData name="Peverelli, Claudia" userId="d307d774-b4a2-4635-b133-147f4b88d0a6" providerId="ADAL" clId="{974E1E93-FA45-4889-8374-C00C0385482A}" dt="2021-01-20T13:31:25.708" v="488" actId="26606"/>
          <ac:spMkLst>
            <pc:docMk/>
            <pc:sldMk cId="1279128214" sldId="319"/>
            <ac:spMk id="15" creationId="{AB1564ED-F26F-451D-97D6-A6EC3E83FD55}"/>
          </ac:spMkLst>
        </pc:spChg>
        <pc:spChg chg="add">
          <ac:chgData name="Peverelli, Claudia" userId="d307d774-b4a2-4635-b133-147f4b88d0a6" providerId="ADAL" clId="{974E1E93-FA45-4889-8374-C00C0385482A}" dt="2021-01-20T13:31:25.708" v="488" actId="26606"/>
          <ac:spMkLst>
            <pc:docMk/>
            <pc:sldMk cId="1279128214" sldId="319"/>
            <ac:spMk id="17" creationId="{AF50A80E-5DCB-4320-9947-73BF2D6F059F}"/>
          </ac:spMkLst>
        </pc:spChg>
        <pc:spChg chg="add">
          <ac:chgData name="Peverelli, Claudia" userId="d307d774-b4a2-4635-b133-147f4b88d0a6" providerId="ADAL" clId="{974E1E93-FA45-4889-8374-C00C0385482A}" dt="2021-01-20T13:31:25.708" v="488" actId="26606"/>
          <ac:spMkLst>
            <pc:docMk/>
            <pc:sldMk cId="1279128214" sldId="319"/>
            <ac:spMk id="19" creationId="{4E9C9717-43F9-44EA-9215-3F2D15B1C737}"/>
          </ac:spMkLst>
        </pc:spChg>
        <pc:spChg chg="add">
          <ac:chgData name="Peverelli, Claudia" userId="d307d774-b4a2-4635-b133-147f4b88d0a6" providerId="ADAL" clId="{974E1E93-FA45-4889-8374-C00C0385482A}" dt="2021-01-20T13:31:25.708" v="488" actId="26606"/>
          <ac:spMkLst>
            <pc:docMk/>
            <pc:sldMk cId="1279128214" sldId="319"/>
            <ac:spMk id="21" creationId="{E66004D1-3DCE-405F-9046-6DE912409E12}"/>
          </ac:spMkLst>
        </pc:spChg>
        <pc:spChg chg="add">
          <ac:chgData name="Peverelli, Claudia" userId="d307d774-b4a2-4635-b133-147f4b88d0a6" providerId="ADAL" clId="{974E1E93-FA45-4889-8374-C00C0385482A}" dt="2021-01-20T13:31:25.708" v="488" actId="26606"/>
          <ac:spMkLst>
            <pc:docMk/>
            <pc:sldMk cId="1279128214" sldId="319"/>
            <ac:spMk id="23" creationId="{D1319957-918B-4BBC-B357-957813808CDF}"/>
          </ac:spMkLst>
        </pc:spChg>
        <pc:spChg chg="add">
          <ac:chgData name="Peverelli, Claudia" userId="d307d774-b4a2-4635-b133-147f4b88d0a6" providerId="ADAL" clId="{974E1E93-FA45-4889-8374-C00C0385482A}" dt="2021-01-20T13:31:25.708" v="488" actId="26606"/>
          <ac:spMkLst>
            <pc:docMk/>
            <pc:sldMk cId="1279128214" sldId="319"/>
            <ac:spMk id="25" creationId="{0DBF1ABE-8590-450D-BB49-BDDCCF3EEA9E}"/>
          </ac:spMkLst>
        </pc:spChg>
        <pc:grpChg chg="add">
          <ac:chgData name="Peverelli, Claudia" userId="d307d774-b4a2-4635-b133-147f4b88d0a6" providerId="ADAL" clId="{974E1E93-FA45-4889-8374-C00C0385482A}" dt="2021-01-20T13:31:25.708" v="488" actId="26606"/>
          <ac:grpSpMkLst>
            <pc:docMk/>
            <pc:sldMk cId="1279128214" sldId="319"/>
            <ac:grpSpMk id="27" creationId="{54E5F18F-9D70-4BE5-8A38-603463EE84A2}"/>
          </ac:grpSpMkLst>
        </pc:grpChg>
      </pc:sldChg>
      <pc:sldChg chg="modSp add mod ord">
        <pc:chgData name="Peverelli, Claudia" userId="d307d774-b4a2-4635-b133-147f4b88d0a6" providerId="ADAL" clId="{974E1E93-FA45-4889-8374-C00C0385482A}" dt="2021-01-20T17:59:41.874" v="564"/>
        <pc:sldMkLst>
          <pc:docMk/>
          <pc:sldMk cId="2628391952" sldId="320"/>
        </pc:sldMkLst>
        <pc:graphicFrameChg chg="mod modGraphic">
          <ac:chgData name="Peverelli, Claudia" userId="d307d774-b4a2-4635-b133-147f4b88d0a6" providerId="ADAL" clId="{974E1E93-FA45-4889-8374-C00C0385482A}" dt="2021-01-20T17:48:56.270" v="532"/>
          <ac:graphicFrameMkLst>
            <pc:docMk/>
            <pc:sldMk cId="2628391952" sldId="320"/>
            <ac:graphicFrameMk id="2" creationId="{35AFE504-1AF6-4C4A-80DE-3B3645280017}"/>
          </ac:graphicFrameMkLst>
        </pc:graphicFrameChg>
      </pc:sldChg>
      <pc:sldChg chg="modSp add mod">
        <pc:chgData name="Peverelli, Claudia" userId="d307d774-b4a2-4635-b133-147f4b88d0a6" providerId="ADAL" clId="{974E1E93-FA45-4889-8374-C00C0385482A}" dt="2021-01-20T17:49:36.892" v="540"/>
        <pc:sldMkLst>
          <pc:docMk/>
          <pc:sldMk cId="3505043496" sldId="321"/>
        </pc:sldMkLst>
        <pc:graphicFrameChg chg="mod modGraphic">
          <ac:chgData name="Peverelli, Claudia" userId="d307d774-b4a2-4635-b133-147f4b88d0a6" providerId="ADAL" clId="{974E1E93-FA45-4889-8374-C00C0385482A}" dt="2021-01-20T17:49:36.892" v="540"/>
          <ac:graphicFrameMkLst>
            <pc:docMk/>
            <pc:sldMk cId="3505043496" sldId="321"/>
            <ac:graphicFrameMk id="2" creationId="{35AFE504-1AF6-4C4A-80DE-3B3645280017}"/>
          </ac:graphicFrameMkLst>
        </pc:graphicFrameChg>
      </pc:sldChg>
      <pc:sldChg chg="modSp add mod ord">
        <pc:chgData name="Peverelli, Claudia" userId="d307d774-b4a2-4635-b133-147f4b88d0a6" providerId="ADAL" clId="{974E1E93-FA45-4889-8374-C00C0385482A}" dt="2021-01-20T17:59:44.859" v="566"/>
        <pc:sldMkLst>
          <pc:docMk/>
          <pc:sldMk cId="212032738" sldId="322"/>
        </pc:sldMkLst>
        <pc:graphicFrameChg chg="mod modGraphic">
          <ac:chgData name="Peverelli, Claudia" userId="d307d774-b4a2-4635-b133-147f4b88d0a6" providerId="ADAL" clId="{974E1E93-FA45-4889-8374-C00C0385482A}" dt="2021-01-20T17:50:10.681" v="550" actId="798"/>
          <ac:graphicFrameMkLst>
            <pc:docMk/>
            <pc:sldMk cId="212032738" sldId="322"/>
            <ac:graphicFrameMk id="2" creationId="{35AFE504-1AF6-4C4A-80DE-3B3645280017}"/>
          </ac:graphicFrameMkLst>
        </pc:graphicFrameChg>
      </pc:sldChg>
      <pc:sldChg chg="ord">
        <pc:chgData name="Peverelli, Claudia" userId="d307d774-b4a2-4635-b133-147f4b88d0a6" providerId="ADAL" clId="{974E1E93-FA45-4889-8374-C00C0385482A}" dt="2021-01-25T21:15:14.172" v="579"/>
        <pc:sldMkLst>
          <pc:docMk/>
          <pc:sldMk cId="2304152499" sldId="325"/>
        </pc:sldMkLst>
      </pc:sldChg>
      <pc:sldChg chg="modSp add mod ord">
        <pc:chgData name="Peverelli, Claudia" userId="d307d774-b4a2-4635-b133-147f4b88d0a6" providerId="ADAL" clId="{974E1E93-FA45-4889-8374-C00C0385482A}" dt="2021-01-25T21:16:13.461" v="588" actId="20577"/>
        <pc:sldMkLst>
          <pc:docMk/>
          <pc:sldMk cId="1825869098" sldId="337"/>
        </pc:sldMkLst>
        <pc:spChg chg="mod">
          <ac:chgData name="Peverelli, Claudia" userId="d307d774-b4a2-4635-b133-147f4b88d0a6" providerId="ADAL" clId="{974E1E93-FA45-4889-8374-C00C0385482A}" dt="2021-01-25T21:16:13.461" v="588" actId="20577"/>
          <ac:spMkLst>
            <pc:docMk/>
            <pc:sldMk cId="1825869098" sldId="337"/>
            <ac:spMk id="4" creationId="{EC118CCC-7A0B-42CA-8C0D-179B83042362}"/>
          </ac:spMkLst>
        </pc:spChg>
      </pc:sldChg>
    </pc:docChg>
  </pc:docChgLst>
  <pc:docChgLst>
    <pc:chgData name="Peverelli, Claudia" userId="d307d774-b4a2-4635-b133-147f4b88d0a6" providerId="ADAL" clId="{E7640A1F-97F2-4F2D-9507-470910780A3F}"/>
    <pc:docChg chg="undo redo custSel addSld delSld modSld">
      <pc:chgData name="Peverelli, Claudia" userId="d307d774-b4a2-4635-b133-147f4b88d0a6" providerId="ADAL" clId="{E7640A1F-97F2-4F2D-9507-470910780A3F}" dt="2021-07-08T10:41:21.206" v="51" actId="22"/>
      <pc:docMkLst>
        <pc:docMk/>
      </pc:docMkLst>
      <pc:sldChg chg="modSp mod">
        <pc:chgData name="Peverelli, Claudia" userId="d307d774-b4a2-4635-b133-147f4b88d0a6" providerId="ADAL" clId="{E7640A1F-97F2-4F2D-9507-470910780A3F}" dt="2021-07-08T10:31:16.963" v="1" actId="20577"/>
        <pc:sldMkLst>
          <pc:docMk/>
          <pc:sldMk cId="2469267216" sldId="262"/>
        </pc:sldMkLst>
        <pc:spChg chg="mod">
          <ac:chgData name="Peverelli, Claudia" userId="d307d774-b4a2-4635-b133-147f4b88d0a6" providerId="ADAL" clId="{E7640A1F-97F2-4F2D-9507-470910780A3F}" dt="2021-07-08T10:31:16.963" v="1" actId="20577"/>
          <ac:spMkLst>
            <pc:docMk/>
            <pc:sldMk cId="2469267216" sldId="262"/>
            <ac:spMk id="3" creationId="{19F7A520-D1F0-428B-AADB-41F57586BDEF}"/>
          </ac:spMkLst>
        </pc:spChg>
      </pc:sldChg>
      <pc:sldChg chg="modSp add del mod">
        <pc:chgData name="Peverelli, Claudia" userId="d307d774-b4a2-4635-b133-147f4b88d0a6" providerId="ADAL" clId="{E7640A1F-97F2-4F2D-9507-470910780A3F}" dt="2021-07-08T10:35:31.358" v="22" actId="20577"/>
        <pc:sldMkLst>
          <pc:docMk/>
          <pc:sldMk cId="596258235" sldId="296"/>
        </pc:sldMkLst>
        <pc:spChg chg="mod">
          <ac:chgData name="Peverelli, Claudia" userId="d307d774-b4a2-4635-b133-147f4b88d0a6" providerId="ADAL" clId="{E7640A1F-97F2-4F2D-9507-470910780A3F}" dt="2021-07-08T10:35:31.358" v="22" actId="20577"/>
          <ac:spMkLst>
            <pc:docMk/>
            <pc:sldMk cId="596258235" sldId="296"/>
            <ac:spMk id="4" creationId="{79890025-B74B-4493-AA2B-EDF86CFC8E2C}"/>
          </ac:spMkLst>
        </pc:spChg>
      </pc:sldChg>
      <pc:sldChg chg="del">
        <pc:chgData name="Peverelli, Claudia" userId="d307d774-b4a2-4635-b133-147f4b88d0a6" providerId="ADAL" clId="{E7640A1F-97F2-4F2D-9507-470910780A3F}" dt="2021-07-08T10:35:45.836" v="27" actId="47"/>
        <pc:sldMkLst>
          <pc:docMk/>
          <pc:sldMk cId="3495586368" sldId="297"/>
        </pc:sldMkLst>
      </pc:sldChg>
      <pc:sldChg chg="add del">
        <pc:chgData name="Peverelli, Claudia" userId="d307d774-b4a2-4635-b133-147f4b88d0a6" providerId="ADAL" clId="{E7640A1F-97F2-4F2D-9507-470910780A3F}" dt="2021-07-08T10:31:51.516" v="6" actId="47"/>
        <pc:sldMkLst>
          <pc:docMk/>
          <pc:sldMk cId="712282889" sldId="300"/>
        </pc:sldMkLst>
      </pc:sldChg>
      <pc:sldChg chg="addSp modSp">
        <pc:chgData name="Peverelli, Claudia" userId="d307d774-b4a2-4635-b133-147f4b88d0a6" providerId="ADAL" clId="{E7640A1F-97F2-4F2D-9507-470910780A3F}" dt="2021-07-08T10:35:56.761" v="28"/>
        <pc:sldMkLst>
          <pc:docMk/>
          <pc:sldMk cId="3518864309" sldId="301"/>
        </pc:sldMkLst>
        <pc:spChg chg="add mod">
          <ac:chgData name="Peverelli, Claudia" userId="d307d774-b4a2-4635-b133-147f4b88d0a6" providerId="ADAL" clId="{E7640A1F-97F2-4F2D-9507-470910780A3F}" dt="2021-07-08T10:35:56.761" v="28"/>
          <ac:spMkLst>
            <pc:docMk/>
            <pc:sldMk cId="3518864309" sldId="301"/>
            <ac:spMk id="4" creationId="{477FDF83-D216-46C6-834B-9576DE52CB2B}"/>
          </ac:spMkLst>
        </pc:spChg>
      </pc:sldChg>
      <pc:sldChg chg="modSp mod">
        <pc:chgData name="Peverelli, Claudia" userId="d307d774-b4a2-4635-b133-147f4b88d0a6" providerId="ADAL" clId="{E7640A1F-97F2-4F2D-9507-470910780A3F}" dt="2021-07-08T10:36:20.981" v="32" actId="20577"/>
        <pc:sldMkLst>
          <pc:docMk/>
          <pc:sldMk cId="394928456" sldId="306"/>
        </pc:sldMkLst>
        <pc:graphicFrameChg chg="modGraphic">
          <ac:chgData name="Peverelli, Claudia" userId="d307d774-b4a2-4635-b133-147f4b88d0a6" providerId="ADAL" clId="{E7640A1F-97F2-4F2D-9507-470910780A3F}" dt="2021-07-08T10:36:20.981" v="32" actId="20577"/>
          <ac:graphicFrameMkLst>
            <pc:docMk/>
            <pc:sldMk cId="394928456" sldId="306"/>
            <ac:graphicFrameMk id="2" creationId="{35AFE504-1AF6-4C4A-80DE-3B3645280017}"/>
          </ac:graphicFrameMkLst>
        </pc:graphicFrameChg>
      </pc:sldChg>
      <pc:sldChg chg="del">
        <pc:chgData name="Peverelli, Claudia" userId="d307d774-b4a2-4635-b133-147f4b88d0a6" providerId="ADAL" clId="{E7640A1F-97F2-4F2D-9507-470910780A3F}" dt="2021-07-08T10:37:02.518" v="49" actId="47"/>
        <pc:sldMkLst>
          <pc:docMk/>
          <pc:sldMk cId="1279128214" sldId="319"/>
        </pc:sldMkLst>
      </pc:sldChg>
      <pc:sldChg chg="modSp mod">
        <pc:chgData name="Peverelli, Claudia" userId="d307d774-b4a2-4635-b133-147f4b88d0a6" providerId="ADAL" clId="{E7640A1F-97F2-4F2D-9507-470910780A3F}" dt="2021-07-08T10:36:52.354" v="47" actId="20577"/>
        <pc:sldMkLst>
          <pc:docMk/>
          <pc:sldMk cId="2628391952" sldId="320"/>
        </pc:sldMkLst>
        <pc:graphicFrameChg chg="modGraphic">
          <ac:chgData name="Peverelli, Claudia" userId="d307d774-b4a2-4635-b133-147f4b88d0a6" providerId="ADAL" clId="{E7640A1F-97F2-4F2D-9507-470910780A3F}" dt="2021-07-08T10:36:52.354" v="47" actId="20577"/>
          <ac:graphicFrameMkLst>
            <pc:docMk/>
            <pc:sldMk cId="2628391952" sldId="320"/>
            <ac:graphicFrameMk id="2" creationId="{35AFE504-1AF6-4C4A-80DE-3B3645280017}"/>
          </ac:graphicFrameMkLst>
        </pc:graphicFrameChg>
      </pc:sldChg>
      <pc:sldChg chg="modSp mod">
        <pc:chgData name="Peverelli, Claudia" userId="d307d774-b4a2-4635-b133-147f4b88d0a6" providerId="ADAL" clId="{E7640A1F-97F2-4F2D-9507-470910780A3F}" dt="2021-07-08T10:36:43.174" v="41" actId="20577"/>
        <pc:sldMkLst>
          <pc:docMk/>
          <pc:sldMk cId="3505043496" sldId="321"/>
        </pc:sldMkLst>
        <pc:graphicFrameChg chg="modGraphic">
          <ac:chgData name="Peverelli, Claudia" userId="d307d774-b4a2-4635-b133-147f4b88d0a6" providerId="ADAL" clId="{E7640A1F-97F2-4F2D-9507-470910780A3F}" dt="2021-07-08T10:36:43.174" v="41" actId="20577"/>
          <ac:graphicFrameMkLst>
            <pc:docMk/>
            <pc:sldMk cId="3505043496" sldId="321"/>
            <ac:graphicFrameMk id="2" creationId="{35AFE504-1AF6-4C4A-80DE-3B3645280017}"/>
          </ac:graphicFrameMkLst>
        </pc:graphicFrameChg>
      </pc:sldChg>
      <pc:sldChg chg="modSp mod">
        <pc:chgData name="Peverelli, Claudia" userId="d307d774-b4a2-4635-b133-147f4b88d0a6" providerId="ADAL" clId="{E7640A1F-97F2-4F2D-9507-470910780A3F}" dt="2021-07-08T10:36:26.595" v="35" actId="20577"/>
        <pc:sldMkLst>
          <pc:docMk/>
          <pc:sldMk cId="212032738" sldId="322"/>
        </pc:sldMkLst>
        <pc:graphicFrameChg chg="modGraphic">
          <ac:chgData name="Peverelli, Claudia" userId="d307d774-b4a2-4635-b133-147f4b88d0a6" providerId="ADAL" clId="{E7640A1F-97F2-4F2D-9507-470910780A3F}" dt="2021-07-08T10:36:26.595" v="35" actId="20577"/>
          <ac:graphicFrameMkLst>
            <pc:docMk/>
            <pc:sldMk cId="212032738" sldId="322"/>
            <ac:graphicFrameMk id="2" creationId="{35AFE504-1AF6-4C4A-80DE-3B3645280017}"/>
          </ac:graphicFrameMkLst>
        </pc:graphicFrameChg>
      </pc:sldChg>
      <pc:sldChg chg="del">
        <pc:chgData name="Peverelli, Claudia" userId="d307d774-b4a2-4635-b133-147f4b88d0a6" providerId="ADAL" clId="{E7640A1F-97F2-4F2D-9507-470910780A3F}" dt="2021-07-08T10:35:26.120" v="19" actId="47"/>
        <pc:sldMkLst>
          <pc:docMk/>
          <pc:sldMk cId="683168205" sldId="323"/>
        </pc:sldMkLst>
      </pc:sldChg>
      <pc:sldChg chg="addSp delSp mod">
        <pc:chgData name="Peverelli, Claudia" userId="d307d774-b4a2-4635-b133-147f4b88d0a6" providerId="ADAL" clId="{E7640A1F-97F2-4F2D-9507-470910780A3F}" dt="2021-07-08T10:41:21.206" v="51" actId="22"/>
        <pc:sldMkLst>
          <pc:docMk/>
          <pc:sldMk cId="2304152499" sldId="325"/>
        </pc:sldMkLst>
        <pc:picChg chg="del">
          <ac:chgData name="Peverelli, Claudia" userId="d307d774-b4a2-4635-b133-147f4b88d0a6" providerId="ADAL" clId="{E7640A1F-97F2-4F2D-9507-470910780A3F}" dt="2021-07-08T10:41:20.856" v="50" actId="478"/>
          <ac:picMkLst>
            <pc:docMk/>
            <pc:sldMk cId="2304152499" sldId="325"/>
            <ac:picMk id="3" creationId="{6C1BB842-D8C3-4CD1-9EDD-00BB5806BD82}"/>
          </ac:picMkLst>
        </pc:picChg>
        <pc:picChg chg="add">
          <ac:chgData name="Peverelli, Claudia" userId="d307d774-b4a2-4635-b133-147f4b88d0a6" providerId="ADAL" clId="{E7640A1F-97F2-4F2D-9507-470910780A3F}" dt="2021-07-08T10:41:21.206" v="51" actId="22"/>
          <ac:picMkLst>
            <pc:docMk/>
            <pc:sldMk cId="2304152499" sldId="325"/>
            <ac:picMk id="4" creationId="{ECA78E55-30F9-4CDA-A7FF-97CF3694BD93}"/>
          </ac:picMkLst>
        </pc:picChg>
      </pc:sldChg>
      <pc:sldChg chg="add del">
        <pc:chgData name="Peverelli, Claudia" userId="d307d774-b4a2-4635-b133-147f4b88d0a6" providerId="ADAL" clId="{E7640A1F-97F2-4F2D-9507-470910780A3F}" dt="2021-07-08T10:31:52.763" v="7" actId="47"/>
        <pc:sldMkLst>
          <pc:docMk/>
          <pc:sldMk cId="580399463" sldId="326"/>
        </pc:sldMkLst>
      </pc:sldChg>
      <pc:sldChg chg="del">
        <pc:chgData name="Peverelli, Claudia" userId="d307d774-b4a2-4635-b133-147f4b88d0a6" providerId="ADAL" clId="{E7640A1F-97F2-4F2D-9507-470910780A3F}" dt="2021-07-08T10:34:54.714" v="8" actId="47"/>
        <pc:sldMkLst>
          <pc:docMk/>
          <pc:sldMk cId="3941924890" sldId="327"/>
        </pc:sldMkLst>
      </pc:sldChg>
      <pc:sldChg chg="del">
        <pc:chgData name="Peverelli, Claudia" userId="d307d774-b4a2-4635-b133-147f4b88d0a6" providerId="ADAL" clId="{E7640A1F-97F2-4F2D-9507-470910780A3F}" dt="2021-07-08T10:34:55.281" v="9" actId="47"/>
        <pc:sldMkLst>
          <pc:docMk/>
          <pc:sldMk cId="2683063592" sldId="328"/>
        </pc:sldMkLst>
      </pc:sldChg>
      <pc:sldChg chg="del">
        <pc:chgData name="Peverelli, Claudia" userId="d307d774-b4a2-4635-b133-147f4b88d0a6" providerId="ADAL" clId="{E7640A1F-97F2-4F2D-9507-470910780A3F}" dt="2021-07-08T10:34:55.707" v="10" actId="47"/>
        <pc:sldMkLst>
          <pc:docMk/>
          <pc:sldMk cId="486849589" sldId="329"/>
        </pc:sldMkLst>
      </pc:sldChg>
      <pc:sldChg chg="del">
        <pc:chgData name="Peverelli, Claudia" userId="d307d774-b4a2-4635-b133-147f4b88d0a6" providerId="ADAL" clId="{E7640A1F-97F2-4F2D-9507-470910780A3F}" dt="2021-07-08T10:34:56.092" v="11" actId="47"/>
        <pc:sldMkLst>
          <pc:docMk/>
          <pc:sldMk cId="1030966324" sldId="330"/>
        </pc:sldMkLst>
      </pc:sldChg>
      <pc:sldChg chg="del">
        <pc:chgData name="Peverelli, Claudia" userId="d307d774-b4a2-4635-b133-147f4b88d0a6" providerId="ADAL" clId="{E7640A1F-97F2-4F2D-9507-470910780A3F}" dt="2021-07-08T10:34:56.483" v="12" actId="47"/>
        <pc:sldMkLst>
          <pc:docMk/>
          <pc:sldMk cId="3128397861" sldId="331"/>
        </pc:sldMkLst>
      </pc:sldChg>
      <pc:sldChg chg="del">
        <pc:chgData name="Peverelli, Claudia" userId="d307d774-b4a2-4635-b133-147f4b88d0a6" providerId="ADAL" clId="{E7640A1F-97F2-4F2D-9507-470910780A3F}" dt="2021-07-08T10:34:56.904" v="13" actId="47"/>
        <pc:sldMkLst>
          <pc:docMk/>
          <pc:sldMk cId="1072232577" sldId="332"/>
        </pc:sldMkLst>
      </pc:sldChg>
      <pc:sldChg chg="del">
        <pc:chgData name="Peverelli, Claudia" userId="d307d774-b4a2-4635-b133-147f4b88d0a6" providerId="ADAL" clId="{E7640A1F-97F2-4F2D-9507-470910780A3F}" dt="2021-07-08T10:34:57.336" v="14" actId="47"/>
        <pc:sldMkLst>
          <pc:docMk/>
          <pc:sldMk cId="3148655640" sldId="333"/>
        </pc:sldMkLst>
      </pc:sldChg>
      <pc:sldChg chg="del">
        <pc:chgData name="Peverelli, Claudia" userId="d307d774-b4a2-4635-b133-147f4b88d0a6" providerId="ADAL" clId="{E7640A1F-97F2-4F2D-9507-470910780A3F}" dt="2021-07-08T10:34:57.754" v="15" actId="47"/>
        <pc:sldMkLst>
          <pc:docMk/>
          <pc:sldMk cId="3657419102" sldId="334"/>
        </pc:sldMkLst>
      </pc:sldChg>
      <pc:sldChg chg="del">
        <pc:chgData name="Peverelli, Claudia" userId="d307d774-b4a2-4635-b133-147f4b88d0a6" providerId="ADAL" clId="{E7640A1F-97F2-4F2D-9507-470910780A3F}" dt="2021-07-08T10:34:58.222" v="16" actId="47"/>
        <pc:sldMkLst>
          <pc:docMk/>
          <pc:sldMk cId="2446008735" sldId="335"/>
        </pc:sldMkLst>
      </pc:sldChg>
      <pc:sldChg chg="del">
        <pc:chgData name="Peverelli, Claudia" userId="d307d774-b4a2-4635-b133-147f4b88d0a6" providerId="ADAL" clId="{E7640A1F-97F2-4F2D-9507-470910780A3F}" dt="2021-07-08T10:34:58.863" v="17" actId="47"/>
        <pc:sldMkLst>
          <pc:docMk/>
          <pc:sldMk cId="3488134221" sldId="336"/>
        </pc:sldMkLst>
      </pc:sldChg>
      <pc:sldChg chg="del">
        <pc:chgData name="Peverelli, Claudia" userId="d307d774-b4a2-4635-b133-147f4b88d0a6" providerId="ADAL" clId="{E7640A1F-97F2-4F2D-9507-470910780A3F}" dt="2021-07-08T10:36:56.976" v="48" actId="47"/>
        <pc:sldMkLst>
          <pc:docMk/>
          <pc:sldMk cId="1825869098" sldId="337"/>
        </pc:sldMkLst>
      </pc:sldChg>
      <pc:sldChg chg="modSp add mod">
        <pc:chgData name="Peverelli, Claudia" userId="d307d774-b4a2-4635-b133-147f4b88d0a6" providerId="ADAL" clId="{E7640A1F-97F2-4F2D-9507-470910780A3F}" dt="2021-07-08T10:35:42.488" v="26" actId="20577"/>
        <pc:sldMkLst>
          <pc:docMk/>
          <pc:sldMk cId="4202922675" sldId="338"/>
        </pc:sldMkLst>
        <pc:spChg chg="mod">
          <ac:chgData name="Peverelli, Claudia" userId="d307d774-b4a2-4635-b133-147f4b88d0a6" providerId="ADAL" clId="{E7640A1F-97F2-4F2D-9507-470910780A3F}" dt="2021-07-08T10:35:42.488" v="26" actId="20577"/>
          <ac:spMkLst>
            <pc:docMk/>
            <pc:sldMk cId="4202922675" sldId="338"/>
            <ac:spMk id="6" creationId="{E262E418-AF08-4041-8404-97065D21B53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C6986-A241-44D5-9548-F272DA68200D}" type="datetimeFigureOut">
              <a:rPr lang="de-CH" smtClean="0"/>
              <a:t>08.07.2021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8B6D2-A8B9-4906-993A-CA98C7868F0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6346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Screenshot der erreichten Punkte erstellen und hier einfügen.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8B6D2-A8B9-4906-993A-CA98C7868F0D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3988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Screenshot des neuen Spielfeldes erstellen und hier einfügen.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8B6D2-A8B9-4906-993A-CA98C7868F0D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875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27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5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32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8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7/8/2021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7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9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97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0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8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3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2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50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mar.de/entdecken/bilder-des-monats/bild-des-monats/bild-des-monats-januar-2020#gallery-1" TargetMode="External"/><Relationship Id="rId2" Type="http://schemas.openxmlformats.org/officeDocument/2006/relationships/hyperlink" Target="https://www.geomar.de/entdecken/bilder-des-monats/bild-des-monats/bild-des-monats-maerz-2017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eomar.de/entdecken/bilder-des-monats/bild-des-monats/bild-des-monats-januar-2014#gallery-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17F32C-75AA-4B97-ADFB-5E2C3C7E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35D83B-2A06-4BCE-8D8C-1222438CD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31" b="344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76AAEA-AF3A-4616-9F99-E9AA131A5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36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81ACA0-66CE-436E-B56F-C97D5057B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1890" y="2636807"/>
            <a:ext cx="8120090" cy="1802011"/>
          </a:xfrm>
        </p:spPr>
        <p:txBody>
          <a:bodyPr>
            <a:norm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Unentdeckte Tiefen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F7A520-D1F0-428B-AADB-41F57586B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1871" y="4221193"/>
            <a:ext cx="8033623" cy="2363637"/>
          </a:xfrm>
        </p:spPr>
        <p:txBody>
          <a:bodyPr>
            <a:normAutofit/>
          </a:bodyPr>
          <a:lstStyle/>
          <a:p>
            <a:r>
              <a:rPr lang="de-CH" sz="3200" dirty="0">
                <a:solidFill>
                  <a:schemeClr val="bg1"/>
                </a:solidFill>
              </a:rPr>
              <a:t>ein Lernspiel zur Entdeckung der Tiefsee für das Forschungsinstitut XY</a:t>
            </a:r>
          </a:p>
        </p:txBody>
      </p:sp>
    </p:spTree>
    <p:extLst>
      <p:ext uri="{BB962C8B-B14F-4D97-AF65-F5344CB8AC3E}">
        <p14:creationId xmlns:p14="http://schemas.microsoft.com/office/powerpoint/2010/main" val="2469267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35AFE504-1AF6-4C4A-80DE-3B3645280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927907"/>
              </p:ext>
            </p:extLst>
          </p:nvPr>
        </p:nvGraphicFramePr>
        <p:xfrm>
          <a:off x="1035169" y="1823049"/>
          <a:ext cx="10225177" cy="408316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55775">
                  <a:extLst>
                    <a:ext uri="{9D8B030D-6E8A-4147-A177-3AD203B41FA5}">
                      <a16:colId xmlns:a16="http://schemas.microsoft.com/office/drawing/2014/main" val="3920305653"/>
                    </a:ext>
                  </a:extLst>
                </a:gridCol>
                <a:gridCol w="2155775">
                  <a:extLst>
                    <a:ext uri="{9D8B030D-6E8A-4147-A177-3AD203B41FA5}">
                      <a16:colId xmlns:a16="http://schemas.microsoft.com/office/drawing/2014/main" val="3178770752"/>
                    </a:ext>
                  </a:extLst>
                </a:gridCol>
                <a:gridCol w="5913627">
                  <a:extLst>
                    <a:ext uri="{9D8B030D-6E8A-4147-A177-3AD203B41FA5}">
                      <a16:colId xmlns:a16="http://schemas.microsoft.com/office/drawing/2014/main" val="4035464165"/>
                    </a:ext>
                  </a:extLst>
                </a:gridCol>
              </a:tblGrid>
              <a:tr h="4083169">
                <a:tc>
                  <a:txBody>
                    <a:bodyPr/>
                    <a:lstStyle/>
                    <a:p>
                      <a:pPr algn="ctr"/>
                      <a:r>
                        <a:rPr lang="pl-PL" sz="3200" dirty="0">
                          <a:effectLst/>
                        </a:rPr>
                        <a:t>Gruppe </a:t>
                      </a:r>
                      <a:r>
                        <a:rPr lang="de-CH" sz="3200" dirty="0">
                          <a:effectLst/>
                        </a:rPr>
                        <a:t>4</a:t>
                      </a:r>
                      <a:endParaRPr lang="pl-PL" sz="3200" dirty="0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Gruppe 5</a:t>
                      </a: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de-DE" sz="3200" dirty="0">
                          <a:effectLst/>
                        </a:rPr>
                        <a:t>So lange Fisch aus der Tiefsee auf unseren Tellern landet, geht die Tiefseefischerei weiter. Was können wir dagegen tun?</a:t>
                      </a:r>
                      <a:endParaRPr lang="de-CH" sz="3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548784"/>
                  </a:ext>
                </a:extLst>
              </a:tr>
            </a:tbl>
          </a:graphicData>
        </a:graphic>
      </p:graphicFrame>
      <p:pic>
        <p:nvPicPr>
          <p:cNvPr id="4" name="Grafik 3" descr="Zwei Sprechblasen">
            <a:extLst>
              <a:ext uri="{FF2B5EF4-FFF2-40B4-BE49-F238E27FC236}">
                <a16:creationId xmlns:a16="http://schemas.microsoft.com/office/drawing/2014/main" id="{232B0FD4-582E-418D-A4EB-042DFE55C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6068" y="-314626"/>
            <a:ext cx="2626506" cy="262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43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35AFE504-1AF6-4C4A-80DE-3B3645280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486822"/>
              </p:ext>
            </p:extLst>
          </p:nvPr>
        </p:nvGraphicFramePr>
        <p:xfrm>
          <a:off x="1035169" y="1823049"/>
          <a:ext cx="10225177" cy="408316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55775">
                  <a:extLst>
                    <a:ext uri="{9D8B030D-6E8A-4147-A177-3AD203B41FA5}">
                      <a16:colId xmlns:a16="http://schemas.microsoft.com/office/drawing/2014/main" val="3920305653"/>
                    </a:ext>
                  </a:extLst>
                </a:gridCol>
                <a:gridCol w="2155775">
                  <a:extLst>
                    <a:ext uri="{9D8B030D-6E8A-4147-A177-3AD203B41FA5}">
                      <a16:colId xmlns:a16="http://schemas.microsoft.com/office/drawing/2014/main" val="3178770752"/>
                    </a:ext>
                  </a:extLst>
                </a:gridCol>
                <a:gridCol w="5913627">
                  <a:extLst>
                    <a:ext uri="{9D8B030D-6E8A-4147-A177-3AD203B41FA5}">
                      <a16:colId xmlns:a16="http://schemas.microsoft.com/office/drawing/2014/main" val="4035464165"/>
                    </a:ext>
                  </a:extLst>
                </a:gridCol>
              </a:tblGrid>
              <a:tr h="4083169">
                <a:tc>
                  <a:txBody>
                    <a:bodyPr/>
                    <a:lstStyle/>
                    <a:p>
                      <a:pPr algn="ctr"/>
                      <a:r>
                        <a:rPr lang="pl-PL" sz="3200" dirty="0">
                          <a:effectLst/>
                        </a:rPr>
                        <a:t>Gruppe </a:t>
                      </a:r>
                      <a:r>
                        <a:rPr lang="de-CH" sz="3200" dirty="0">
                          <a:effectLst/>
                        </a:rPr>
                        <a:t>6</a:t>
                      </a:r>
                      <a:endParaRPr lang="pl-PL" sz="3200" dirty="0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3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Gruppe 7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de-CH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 Tiefseeschätze sind wirtschaftlich interessant und können vielseitig genutzt werden. Durch den Abbau ist der Lebensraum aber massiv gefährdet. Wie könnten wir dieses «Dilemma» lösen?</a:t>
                      </a:r>
                      <a:endParaRPr lang="de-CH" sz="4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548784"/>
                  </a:ext>
                </a:extLst>
              </a:tr>
            </a:tbl>
          </a:graphicData>
        </a:graphic>
      </p:graphicFrame>
      <p:pic>
        <p:nvPicPr>
          <p:cNvPr id="4" name="Grafik 3" descr="Zwei Sprechblasen">
            <a:extLst>
              <a:ext uri="{FF2B5EF4-FFF2-40B4-BE49-F238E27FC236}">
                <a16:creationId xmlns:a16="http://schemas.microsoft.com/office/drawing/2014/main" id="{232B0FD4-582E-418D-A4EB-042DFE55C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6068" y="-314626"/>
            <a:ext cx="2626506" cy="262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91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DB9E48E-4FF0-417F-83F7-DBC129429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1307" y="-1"/>
            <a:ext cx="12623308" cy="747150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6A1477E-4B82-461C-A104-22FF0077FE42}"/>
              </a:ext>
            </a:extLst>
          </p:cNvPr>
          <p:cNvSpPr txBox="1"/>
          <p:nvPr/>
        </p:nvSpPr>
        <p:spPr>
          <a:xfrm>
            <a:off x="5900468" y="0"/>
            <a:ext cx="6889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Flügelschnecken: Schmetterlinge des Ozeans</a:t>
            </a:r>
          </a:p>
        </p:txBody>
      </p:sp>
    </p:spTree>
    <p:extLst>
      <p:ext uri="{BB962C8B-B14F-4D97-AF65-F5344CB8AC3E}">
        <p14:creationId xmlns:p14="http://schemas.microsoft.com/office/powerpoint/2010/main" val="2066289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7BE35ED-5D66-43E7-8C5D-8B93F1DD6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385" y="0"/>
            <a:ext cx="12192000" cy="78116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6A1477E-4B82-461C-A104-22FF0077FE42}"/>
              </a:ext>
            </a:extLst>
          </p:cNvPr>
          <p:cNvSpPr txBox="1"/>
          <p:nvPr/>
        </p:nvSpPr>
        <p:spPr>
          <a:xfrm>
            <a:off x="201282" y="1720840"/>
            <a:ext cx="50493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«Wir sind nicht nur verantwortlich für das, was wir tun, sondern auch für das, was wir nicht tun.»</a:t>
            </a:r>
          </a:p>
        </p:txBody>
      </p:sp>
    </p:spTree>
    <p:extLst>
      <p:ext uri="{BB962C8B-B14F-4D97-AF65-F5344CB8AC3E}">
        <p14:creationId xmlns:p14="http://schemas.microsoft.com/office/powerpoint/2010/main" val="4105939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7F2B0-317A-455E-8B04-F675EE26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472242"/>
          </a:xfrm>
        </p:spPr>
        <p:txBody>
          <a:bodyPr/>
          <a:lstStyle/>
          <a:p>
            <a:pPr algn="ctr"/>
            <a:r>
              <a:rPr lang="de-CH" sz="4000" dirty="0"/>
              <a:t>Quellen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694FA3A-DF4D-406C-A45B-B391263C0001}"/>
              </a:ext>
            </a:extLst>
          </p:cNvPr>
          <p:cNvSpPr txBox="1"/>
          <p:nvPr/>
        </p:nvSpPr>
        <p:spPr>
          <a:xfrm>
            <a:off x="575093" y="1522410"/>
            <a:ext cx="113926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hlinkClick r:id="rId2"/>
              </a:rPr>
              <a:t>https://www.geomar.de/entdecken/bilder-des-monats/bild-des-monats/bild-des-monats-maerz-2017</a:t>
            </a:r>
            <a:r>
              <a:rPr lang="de-CH" dirty="0"/>
              <a:t> (20.01.21)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hlinkClick r:id="rId3"/>
              </a:rPr>
              <a:t>https://www.geomar.de/entdecken/bilder-des-monats/bild-des-monats/bild-des-monats-januar-2020#gallery-1</a:t>
            </a:r>
            <a:r>
              <a:rPr lang="de-CH" dirty="0"/>
              <a:t> (20.01.21)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hlinkClick r:id="rId4"/>
              </a:rPr>
              <a:t>https://www.geomar.de/entdecken/bilder-des-monats/bild-des-monats/bild-des-monats-januar-2014#gallery-1</a:t>
            </a:r>
            <a:r>
              <a:rPr lang="de-CH" dirty="0"/>
              <a:t> (20.01.21)</a:t>
            </a:r>
          </a:p>
        </p:txBody>
      </p:sp>
    </p:spTree>
    <p:extLst>
      <p:ext uri="{BB962C8B-B14F-4D97-AF65-F5344CB8AC3E}">
        <p14:creationId xmlns:p14="http://schemas.microsoft.com/office/powerpoint/2010/main" val="403232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C70C14D-DB9A-4C21-A179-7660E86AB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819" y="1352826"/>
            <a:ext cx="8082064" cy="550517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2FEF1FE-E7CC-4016-B88F-612C0F1AC7AD}"/>
              </a:ext>
            </a:extLst>
          </p:cNvPr>
          <p:cNvSpPr txBox="1"/>
          <p:nvPr/>
        </p:nvSpPr>
        <p:spPr>
          <a:xfrm rot="20747059">
            <a:off x="2557706" y="3041520"/>
            <a:ext cx="70866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800" b="1" dirty="0">
                <a:solidFill>
                  <a:schemeClr val="bg1"/>
                </a:solidFill>
                <a:latin typeface="Abadi" panose="020B0604020104020204" pitchFamily="34" charset="0"/>
              </a:rPr>
              <a:t>B E I S P I E 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9890025-B74B-4493-AA2B-EDF86CFC8E2C}"/>
              </a:ext>
            </a:extLst>
          </p:cNvPr>
          <p:cNvSpPr txBox="1"/>
          <p:nvPr/>
        </p:nvSpPr>
        <p:spPr>
          <a:xfrm>
            <a:off x="342358" y="183394"/>
            <a:ext cx="11507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Punktestand nach Spiellektion 3</a:t>
            </a:r>
          </a:p>
        </p:txBody>
      </p:sp>
    </p:spTree>
    <p:extLst>
      <p:ext uri="{BB962C8B-B14F-4D97-AF65-F5344CB8AC3E}">
        <p14:creationId xmlns:p14="http://schemas.microsoft.com/office/powerpoint/2010/main" val="596258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C9B376F-3AF5-4A32-99F5-78A784E45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78" y="1148032"/>
            <a:ext cx="11439525" cy="4953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262E418-AF08-4041-8404-97065D21B534}"/>
              </a:ext>
            </a:extLst>
          </p:cNvPr>
          <p:cNvSpPr txBox="1"/>
          <p:nvPr/>
        </p:nvSpPr>
        <p:spPr>
          <a:xfrm>
            <a:off x="308478" y="0"/>
            <a:ext cx="115072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Unser Spielfeld nach Spiellektion 3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90FFD08-F0FA-4C8F-8413-6E5CF0562C8B}"/>
              </a:ext>
            </a:extLst>
          </p:cNvPr>
          <p:cNvSpPr txBox="1"/>
          <p:nvPr/>
        </p:nvSpPr>
        <p:spPr>
          <a:xfrm rot="20747059">
            <a:off x="2800711" y="2705725"/>
            <a:ext cx="69528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800" b="1" dirty="0">
                <a:solidFill>
                  <a:schemeClr val="bg1"/>
                </a:solidFill>
                <a:latin typeface="Abadi" panose="020B0604020104020204" pitchFamily="34" charset="0"/>
              </a:rPr>
              <a:t>B E I S P I E L</a:t>
            </a:r>
          </a:p>
        </p:txBody>
      </p:sp>
    </p:spTree>
    <p:extLst>
      <p:ext uri="{BB962C8B-B14F-4D97-AF65-F5344CB8AC3E}">
        <p14:creationId xmlns:p14="http://schemas.microsoft.com/office/powerpoint/2010/main" val="420292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B450FAC-8086-4820-89E0-70F9D27AE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4544"/>
            <a:ext cx="12192000" cy="212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74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E262E418-AF08-4041-8404-97065D21B534}"/>
              </a:ext>
            </a:extLst>
          </p:cNvPr>
          <p:cNvSpPr txBox="1"/>
          <p:nvPr/>
        </p:nvSpPr>
        <p:spPr>
          <a:xfrm>
            <a:off x="308479" y="154639"/>
            <a:ext cx="7765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Unser Endresultat...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1316F27-8A74-45C5-BD48-D3AA6140C5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" b="1501"/>
          <a:stretch/>
        </p:blipFill>
        <p:spPr>
          <a:xfrm>
            <a:off x="363068" y="1173192"/>
            <a:ext cx="11520453" cy="497456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77FDF83-D216-46C6-834B-9576DE52CB2B}"/>
              </a:ext>
            </a:extLst>
          </p:cNvPr>
          <p:cNvSpPr txBox="1"/>
          <p:nvPr/>
        </p:nvSpPr>
        <p:spPr>
          <a:xfrm rot="20747059">
            <a:off x="2557706" y="3041520"/>
            <a:ext cx="70866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800" b="1" dirty="0">
                <a:solidFill>
                  <a:schemeClr val="bg1"/>
                </a:solidFill>
                <a:latin typeface="Abadi" panose="020B0604020104020204" pitchFamily="34" charset="0"/>
              </a:rPr>
              <a:t>B E I S P I E L</a:t>
            </a:r>
          </a:p>
        </p:txBody>
      </p:sp>
    </p:spTree>
    <p:extLst>
      <p:ext uri="{BB962C8B-B14F-4D97-AF65-F5344CB8AC3E}">
        <p14:creationId xmlns:p14="http://schemas.microsoft.com/office/powerpoint/2010/main" val="351886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F3AF495-FA38-41B0-95A0-2634B0303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059" y="1077195"/>
            <a:ext cx="8778445" cy="578080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59BE50B-599E-4782-9A50-4CD4A7029719}"/>
              </a:ext>
            </a:extLst>
          </p:cNvPr>
          <p:cNvSpPr txBox="1"/>
          <p:nvPr/>
        </p:nvSpPr>
        <p:spPr>
          <a:xfrm>
            <a:off x="154239" y="307754"/>
            <a:ext cx="11883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Austausch aktuelle Forschungsfragen</a:t>
            </a:r>
          </a:p>
        </p:txBody>
      </p:sp>
    </p:spTree>
    <p:extLst>
      <p:ext uri="{BB962C8B-B14F-4D97-AF65-F5344CB8AC3E}">
        <p14:creationId xmlns:p14="http://schemas.microsoft.com/office/powerpoint/2010/main" val="2230544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CA78E55-30F9-4CDA-A7FF-97CF3694B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047" y="0"/>
            <a:ext cx="8007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5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35AFE504-1AF6-4C4A-80DE-3B3645280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101805"/>
              </p:ext>
            </p:extLst>
          </p:nvPr>
        </p:nvGraphicFramePr>
        <p:xfrm>
          <a:off x="1035169" y="1823049"/>
          <a:ext cx="10225177" cy="408316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55775">
                  <a:extLst>
                    <a:ext uri="{9D8B030D-6E8A-4147-A177-3AD203B41FA5}">
                      <a16:colId xmlns:a16="http://schemas.microsoft.com/office/drawing/2014/main" val="3920305653"/>
                    </a:ext>
                  </a:extLst>
                </a:gridCol>
                <a:gridCol w="2155775">
                  <a:extLst>
                    <a:ext uri="{9D8B030D-6E8A-4147-A177-3AD203B41FA5}">
                      <a16:colId xmlns:a16="http://schemas.microsoft.com/office/drawing/2014/main" val="3178770752"/>
                    </a:ext>
                  </a:extLst>
                </a:gridCol>
                <a:gridCol w="5913627">
                  <a:extLst>
                    <a:ext uri="{9D8B030D-6E8A-4147-A177-3AD203B41FA5}">
                      <a16:colId xmlns:a16="http://schemas.microsoft.com/office/drawing/2014/main" val="4035464165"/>
                    </a:ext>
                  </a:extLst>
                </a:gridCol>
              </a:tblGrid>
              <a:tr h="4083169">
                <a:tc>
                  <a:txBody>
                    <a:bodyPr/>
                    <a:lstStyle/>
                    <a:p>
                      <a:pPr algn="ctr"/>
                      <a:r>
                        <a:rPr lang="de-CH" sz="3200" dirty="0">
                          <a:effectLst/>
                        </a:rPr>
                        <a:t>Gruppe 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Gruppe 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de-CH" sz="3200" dirty="0">
                          <a:effectLst/>
                        </a:rPr>
                        <a:t>Jacques Piccard tauchte als erster Mensch zur tiefsten Stelle der Erde hinab. Findet ihr, sein Abenteuer hat sich gelohnt?</a:t>
                      </a:r>
                      <a:endParaRPr lang="de-CH" sz="3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4548784"/>
                  </a:ext>
                </a:extLst>
              </a:tr>
            </a:tbl>
          </a:graphicData>
        </a:graphic>
      </p:graphicFrame>
      <p:pic>
        <p:nvPicPr>
          <p:cNvPr id="4" name="Grafik 3" descr="Zwei Sprechblasen">
            <a:extLst>
              <a:ext uri="{FF2B5EF4-FFF2-40B4-BE49-F238E27FC236}">
                <a16:creationId xmlns:a16="http://schemas.microsoft.com/office/drawing/2014/main" id="{232B0FD4-582E-418D-A4EB-042DFE55C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6068" y="-314626"/>
            <a:ext cx="2626506" cy="262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8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35AFE504-1AF6-4C4A-80DE-3B3645280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208369"/>
              </p:ext>
            </p:extLst>
          </p:nvPr>
        </p:nvGraphicFramePr>
        <p:xfrm>
          <a:off x="1035169" y="1823049"/>
          <a:ext cx="10225177" cy="408316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55775">
                  <a:extLst>
                    <a:ext uri="{9D8B030D-6E8A-4147-A177-3AD203B41FA5}">
                      <a16:colId xmlns:a16="http://schemas.microsoft.com/office/drawing/2014/main" val="3920305653"/>
                    </a:ext>
                  </a:extLst>
                </a:gridCol>
                <a:gridCol w="8069402">
                  <a:extLst>
                    <a:ext uri="{9D8B030D-6E8A-4147-A177-3AD203B41FA5}">
                      <a16:colId xmlns:a16="http://schemas.microsoft.com/office/drawing/2014/main" val="3178770752"/>
                    </a:ext>
                  </a:extLst>
                </a:gridCol>
              </a:tblGrid>
              <a:tr h="4083169">
                <a:tc>
                  <a:txBody>
                    <a:bodyPr/>
                    <a:lstStyle/>
                    <a:p>
                      <a:pPr algn="ctr"/>
                      <a:r>
                        <a:rPr lang="de-CH" sz="3200" dirty="0">
                          <a:effectLst/>
                        </a:rPr>
                        <a:t>Gruppe 3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270510" algn="ctr"/>
                      <a:r>
                        <a:rPr lang="de-CH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Manganknollen werden durch eine Art Staubsauger aus der Tiefsee an die Wasseroberfläche geholt. Dadurch wird der Lebensraum der Tiere massiv gestört. Wie könnte dieses Problem gelöst werden?</a:t>
                      </a:r>
                      <a:endParaRPr lang="de-CH" sz="32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548784"/>
                  </a:ext>
                </a:extLst>
              </a:tr>
            </a:tbl>
          </a:graphicData>
        </a:graphic>
      </p:graphicFrame>
      <p:pic>
        <p:nvPicPr>
          <p:cNvPr id="4" name="Grafik 3" descr="Zwei Sprechblasen">
            <a:extLst>
              <a:ext uri="{FF2B5EF4-FFF2-40B4-BE49-F238E27FC236}">
                <a16:creationId xmlns:a16="http://schemas.microsoft.com/office/drawing/2014/main" id="{232B0FD4-582E-418D-A4EB-042DFE55C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6068" y="-314626"/>
            <a:ext cx="2626506" cy="262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273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RightStep">
      <a:dk1>
        <a:srgbClr val="000000"/>
      </a:dk1>
      <a:lt1>
        <a:srgbClr val="FFFFFF"/>
      </a:lt1>
      <a:dk2>
        <a:srgbClr val="2E213B"/>
      </a:dk2>
      <a:lt2>
        <a:srgbClr val="E2E2E8"/>
      </a:lt2>
      <a:accent1>
        <a:srgbClr val="9EA365"/>
      </a:accent1>
      <a:accent2>
        <a:srgbClr val="83AC59"/>
      </a:accent2>
      <a:accent3>
        <a:srgbClr val="6BAF64"/>
      </a:accent3>
      <a:accent4>
        <a:srgbClr val="5CB178"/>
      </a:accent4>
      <a:accent5>
        <a:srgbClr val="6BAD9C"/>
      </a:accent5>
      <a:accent6>
        <a:srgbClr val="5CABBA"/>
      </a:accent6>
      <a:hlink>
        <a:srgbClr val="6F69AE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Office PowerPoint</Application>
  <PresentationFormat>Breitbild</PresentationFormat>
  <Paragraphs>30</Paragraphs>
  <Slides>14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Meiryo</vt:lpstr>
      <vt:lpstr>Abadi</vt:lpstr>
      <vt:lpstr>Arial</vt:lpstr>
      <vt:lpstr>Calibri</vt:lpstr>
      <vt:lpstr>Century Gothic</vt:lpstr>
      <vt:lpstr>Corbel</vt:lpstr>
      <vt:lpstr>SketchLinesVTI</vt:lpstr>
      <vt:lpstr>Unentdeckte Tiefen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Unentdeckte Tiefen</dc:title>
  <dc:creator>Peverelli, Claudia</dc:creator>
  <cp:lastModifiedBy>Peverelli, Claudia</cp:lastModifiedBy>
  <cp:revision>7</cp:revision>
  <dcterms:created xsi:type="dcterms:W3CDTF">2021-01-20T13:31:25Z</dcterms:created>
  <dcterms:modified xsi:type="dcterms:W3CDTF">2021-07-08T10:41:31Z</dcterms:modified>
</cp:coreProperties>
</file>