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verelli, Claudia" userId="d307d774-b4a2-4635-b133-147f4b88d0a6" providerId="ADAL" clId="{89A41874-0C03-4D9D-959A-388C91F33751}"/>
    <pc:docChg chg="custSel modSld">
      <pc:chgData name="Peverelli, Claudia" userId="d307d774-b4a2-4635-b133-147f4b88d0a6" providerId="ADAL" clId="{89A41874-0C03-4D9D-959A-388C91F33751}" dt="2021-07-08T09:21:56.240" v="5" actId="22"/>
      <pc:docMkLst>
        <pc:docMk/>
      </pc:docMkLst>
      <pc:sldChg chg="addSp delSp mod">
        <pc:chgData name="Peverelli, Claudia" userId="d307d774-b4a2-4635-b133-147f4b88d0a6" providerId="ADAL" clId="{89A41874-0C03-4D9D-959A-388C91F33751}" dt="2021-07-08T09:21:10.703" v="1" actId="22"/>
        <pc:sldMkLst>
          <pc:docMk/>
          <pc:sldMk cId="2707122454" sldId="259"/>
        </pc:sldMkLst>
        <pc:picChg chg="del">
          <ac:chgData name="Peverelli, Claudia" userId="d307d774-b4a2-4635-b133-147f4b88d0a6" providerId="ADAL" clId="{89A41874-0C03-4D9D-959A-388C91F33751}" dt="2021-07-08T09:21:10.047" v="0" actId="478"/>
          <ac:picMkLst>
            <pc:docMk/>
            <pc:sldMk cId="2707122454" sldId="259"/>
            <ac:picMk id="2" creationId="{31664DDC-C50A-43B7-BF88-48307EE6FB01}"/>
          </ac:picMkLst>
        </pc:picChg>
        <pc:picChg chg="add">
          <ac:chgData name="Peverelli, Claudia" userId="d307d774-b4a2-4635-b133-147f4b88d0a6" providerId="ADAL" clId="{89A41874-0C03-4D9D-959A-388C91F33751}" dt="2021-07-08T09:21:10.703" v="1" actId="22"/>
          <ac:picMkLst>
            <pc:docMk/>
            <pc:sldMk cId="2707122454" sldId="259"/>
            <ac:picMk id="4" creationId="{F341EC8A-FB27-48AC-A2A9-487138BB2DD3}"/>
          </ac:picMkLst>
        </pc:picChg>
      </pc:sldChg>
      <pc:sldChg chg="addSp delSp mod">
        <pc:chgData name="Peverelli, Claudia" userId="d307d774-b4a2-4635-b133-147f4b88d0a6" providerId="ADAL" clId="{89A41874-0C03-4D9D-959A-388C91F33751}" dt="2021-07-08T09:21:33.207" v="3" actId="22"/>
        <pc:sldMkLst>
          <pc:docMk/>
          <pc:sldMk cId="902887946" sldId="261"/>
        </pc:sldMkLst>
        <pc:picChg chg="del">
          <ac:chgData name="Peverelli, Claudia" userId="d307d774-b4a2-4635-b133-147f4b88d0a6" providerId="ADAL" clId="{89A41874-0C03-4D9D-959A-388C91F33751}" dt="2021-07-08T09:21:32.741" v="2" actId="478"/>
          <ac:picMkLst>
            <pc:docMk/>
            <pc:sldMk cId="902887946" sldId="261"/>
            <ac:picMk id="2" creationId="{A99E44CC-59BB-40BA-A971-B669EACEEDD6}"/>
          </ac:picMkLst>
        </pc:picChg>
        <pc:picChg chg="add">
          <ac:chgData name="Peverelli, Claudia" userId="d307d774-b4a2-4635-b133-147f4b88d0a6" providerId="ADAL" clId="{89A41874-0C03-4D9D-959A-388C91F33751}" dt="2021-07-08T09:21:33.207" v="3" actId="22"/>
          <ac:picMkLst>
            <pc:docMk/>
            <pc:sldMk cId="902887946" sldId="261"/>
            <ac:picMk id="4" creationId="{3F3E061A-7E00-401F-BF26-B9E526FF13B4}"/>
          </ac:picMkLst>
        </pc:picChg>
      </pc:sldChg>
      <pc:sldChg chg="addSp delSp mod">
        <pc:chgData name="Peverelli, Claudia" userId="d307d774-b4a2-4635-b133-147f4b88d0a6" providerId="ADAL" clId="{89A41874-0C03-4D9D-959A-388C91F33751}" dt="2021-07-08T09:21:56.240" v="5" actId="22"/>
        <pc:sldMkLst>
          <pc:docMk/>
          <pc:sldMk cId="966021770" sldId="263"/>
        </pc:sldMkLst>
        <pc:picChg chg="del">
          <ac:chgData name="Peverelli, Claudia" userId="d307d774-b4a2-4635-b133-147f4b88d0a6" providerId="ADAL" clId="{89A41874-0C03-4D9D-959A-388C91F33751}" dt="2021-07-08T09:21:55.782" v="4" actId="478"/>
          <ac:picMkLst>
            <pc:docMk/>
            <pc:sldMk cId="966021770" sldId="263"/>
            <ac:picMk id="2" creationId="{4DAE68D1-6462-488C-B999-417ECE0B280C}"/>
          </ac:picMkLst>
        </pc:picChg>
        <pc:picChg chg="add">
          <ac:chgData name="Peverelli, Claudia" userId="d307d774-b4a2-4635-b133-147f4b88d0a6" providerId="ADAL" clId="{89A41874-0C03-4D9D-959A-388C91F33751}" dt="2021-07-08T09:21:56.240" v="5" actId="22"/>
          <ac:picMkLst>
            <pc:docMk/>
            <pc:sldMk cId="966021770" sldId="263"/>
            <ac:picMk id="4" creationId="{40D8949C-BEEF-45A0-AC5E-15CB73F9E140}"/>
          </ac:picMkLst>
        </pc:picChg>
      </pc:sldChg>
    </pc:docChg>
  </pc:docChgLst>
  <pc:docChgLst>
    <pc:chgData name="Peverelli, Claudia" userId="d307d774-b4a2-4635-b133-147f4b88d0a6" providerId="ADAL" clId="{8AB5D784-CF64-44F2-82DB-5B6B5DD72917}"/>
    <pc:docChg chg="modSld">
      <pc:chgData name="Peverelli, Claudia" userId="d307d774-b4a2-4635-b133-147f4b88d0a6" providerId="ADAL" clId="{8AB5D784-CF64-44F2-82DB-5B6B5DD72917}" dt="2021-07-08T10:25:32.634" v="6" actId="20577"/>
      <pc:docMkLst>
        <pc:docMk/>
      </pc:docMkLst>
      <pc:sldChg chg="modSp mod">
        <pc:chgData name="Peverelli, Claudia" userId="d307d774-b4a2-4635-b133-147f4b88d0a6" providerId="ADAL" clId="{8AB5D784-CF64-44F2-82DB-5B6B5DD72917}" dt="2021-07-08T10:25:32.634" v="6" actId="20577"/>
        <pc:sldMkLst>
          <pc:docMk/>
          <pc:sldMk cId="2344384426" sldId="256"/>
        </pc:sldMkLst>
        <pc:spChg chg="mod">
          <ac:chgData name="Peverelli, Claudia" userId="d307d774-b4a2-4635-b133-147f4b88d0a6" providerId="ADAL" clId="{8AB5D784-CF64-44F2-82DB-5B6B5DD72917}" dt="2021-07-08T10:25:32.634" v="6" actId="20577"/>
          <ac:spMkLst>
            <pc:docMk/>
            <pc:sldMk cId="2344384426" sldId="256"/>
            <ac:spMk id="2" creationId="{492FDE33-3E4F-49CE-A622-0A42BB39B5B6}"/>
          </ac:spMkLst>
        </pc:spChg>
      </pc:sldChg>
    </pc:docChg>
  </pc:docChgLst>
  <pc:docChgLst>
    <pc:chgData name="Peverelli, Claudia" userId="d307d774-b4a2-4635-b133-147f4b88d0a6" providerId="ADAL" clId="{036195BD-E946-4774-9680-BB3166346B27}"/>
    <pc:docChg chg="modSld">
      <pc:chgData name="Peverelli, Claudia" userId="d307d774-b4a2-4635-b133-147f4b88d0a6" providerId="ADAL" clId="{036195BD-E946-4774-9680-BB3166346B27}" dt="2021-07-08T09:20:04.430" v="0" actId="113"/>
      <pc:docMkLst>
        <pc:docMk/>
      </pc:docMkLst>
      <pc:sldChg chg="modSp mod">
        <pc:chgData name="Peverelli, Claudia" userId="d307d774-b4a2-4635-b133-147f4b88d0a6" providerId="ADAL" clId="{036195BD-E946-4774-9680-BB3166346B27}" dt="2021-07-08T09:20:04.430" v="0" actId="113"/>
        <pc:sldMkLst>
          <pc:docMk/>
          <pc:sldMk cId="2344384426" sldId="256"/>
        </pc:sldMkLst>
        <pc:spChg chg="mod">
          <ac:chgData name="Peverelli, Claudia" userId="d307d774-b4a2-4635-b133-147f4b88d0a6" providerId="ADAL" clId="{036195BD-E946-4774-9680-BB3166346B27}" dt="2021-07-08T09:20:04.430" v="0" actId="113"/>
          <ac:spMkLst>
            <pc:docMk/>
            <pc:sldMk cId="2344384426" sldId="256"/>
            <ac:spMk id="2" creationId="{492FDE33-3E4F-49CE-A622-0A42BB39B5B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507C0-2C07-46C5-89A5-F8122303A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AD2E020-1BE5-4EA9-8F80-87B6CAA542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FBBDA19-E939-4F27-A1E1-C7BA44BEB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23EC-DFCF-4CFF-B7F5-AF0B53008A1D}" type="datetimeFigureOut">
              <a:rPr lang="de-CH" smtClean="0"/>
              <a:t>08.07.2021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464FA2-7BE1-4092-9875-ADC033D52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B08E1E-D946-4C01-B5AC-E17F40F07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4C35-8C39-4C13-8B28-1FCDBE6132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726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CBC27-9744-4494-BA96-D6DD40867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CCBB75-B229-4486-AED7-92A337E4B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DCCF2C-F637-4C4A-8E06-C03296B01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23EC-DFCF-4CFF-B7F5-AF0B53008A1D}" type="datetimeFigureOut">
              <a:rPr lang="de-CH" smtClean="0"/>
              <a:t>08.07.2021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720B432-A762-4C67-8A58-6D6565DDC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C05695-F529-49F3-AD9F-D2FFF1C2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4C35-8C39-4C13-8B28-1FCDBE6132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4011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FA019DE-D6CB-4EF7-B10D-517D0A4AC1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16AE1D-AD2C-4BDF-9E4B-1FF825FF8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27D66F9-CE8E-4C55-8C2C-405118EE3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23EC-DFCF-4CFF-B7F5-AF0B53008A1D}" type="datetimeFigureOut">
              <a:rPr lang="de-CH" smtClean="0"/>
              <a:t>08.07.2021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E6CAEB-66C3-4192-BFA9-1A3B6B439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10A233-974C-4B84-AC4B-B09118B1B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4C35-8C39-4C13-8B28-1FCDBE6132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652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C043BE-6D6E-49C5-B735-0888CDF2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128396-94A9-4048-B700-424FB1083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D0249C-11AF-4E29-8810-E1073670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23EC-DFCF-4CFF-B7F5-AF0B53008A1D}" type="datetimeFigureOut">
              <a:rPr lang="de-CH" smtClean="0"/>
              <a:t>08.07.2021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F17A28-7CFF-4372-A2F6-20DAD2842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FEEDCE-C3FA-44FC-B9BD-2F1698FFB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4C35-8C39-4C13-8B28-1FCDBE6132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3663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DD16D8-61B9-461E-84E4-2587006A5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CC9604-5728-4DC5-97FC-9B8C8EEE0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1EC1E5-EB71-4D24-8D34-6C99E1FBF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23EC-DFCF-4CFF-B7F5-AF0B53008A1D}" type="datetimeFigureOut">
              <a:rPr lang="de-CH" smtClean="0"/>
              <a:t>08.07.2021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376D1D-AD0F-48F4-AE47-CF4FD74ED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08CDC3-0765-4D2A-AEB3-1A92D3E4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4C35-8C39-4C13-8B28-1FCDBE6132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8362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3C06D-314A-4712-921B-2D1DE9040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2325C2-3DBB-4BB2-BA09-CF5E5F63C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895F50-1FA9-4100-B546-6347CEDCE0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98C799-8F74-49EA-AEEA-2453644D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23EC-DFCF-4CFF-B7F5-AF0B53008A1D}" type="datetimeFigureOut">
              <a:rPr lang="de-CH" smtClean="0"/>
              <a:t>08.07.2021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6F98880-0B87-4609-83D6-A5E5AD5A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6DC4C2-3068-4694-9D17-EE97C47B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4C35-8C39-4C13-8B28-1FCDBE6132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4395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0F1233-CC49-4109-8BC4-EE75466C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3F3F1D-BD5D-4AB6-8685-2CA9509184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0608F64-98A8-4DCE-84F5-93DB82FB4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4FF8007-7AF5-445D-8917-66315EBA7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F093686-0D77-40BA-BB71-73AEA0610C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5BDB293-D0EA-4F63-BDF4-05EB1EBCB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23EC-DFCF-4CFF-B7F5-AF0B53008A1D}" type="datetimeFigureOut">
              <a:rPr lang="de-CH" smtClean="0"/>
              <a:t>08.07.2021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053CF7C-3676-4585-9082-D788853BB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6C482A4-3E07-4565-8581-94F891970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4C35-8C39-4C13-8B28-1FCDBE6132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115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310C3E-F8E1-4DFE-A4E2-D659AB90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B00B16-4DFF-4226-AFCE-883DEAFCF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23EC-DFCF-4CFF-B7F5-AF0B53008A1D}" type="datetimeFigureOut">
              <a:rPr lang="de-CH" smtClean="0"/>
              <a:t>08.07.2021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B25F89C-E748-4803-AD05-F105E100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D32E47-2894-4B51-AED2-09C9AC5DA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4C35-8C39-4C13-8B28-1FCDBE6132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5089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3DB7AED-3B02-4EE2-B89E-2956C7E0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23EC-DFCF-4CFF-B7F5-AF0B53008A1D}" type="datetimeFigureOut">
              <a:rPr lang="de-CH" smtClean="0"/>
              <a:t>08.07.2021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76DAB23-EBE9-4C1D-9B59-80F86428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440A4E-B76C-4A9D-A902-0D2FBF11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4C35-8C39-4C13-8B28-1FCDBE6132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0156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2FC1BA-9772-4E5F-A8FC-C66E0232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F57FA7-C299-4693-938D-A881ED44D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654F83-02F8-4C4A-BD98-B80082781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8817E47-D035-41ED-884E-517B67E9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23EC-DFCF-4CFF-B7F5-AF0B53008A1D}" type="datetimeFigureOut">
              <a:rPr lang="de-CH" smtClean="0"/>
              <a:t>08.07.2021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7482C1-EBE3-490B-892F-2B6D05069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AD3507-5133-46E4-877C-90C619342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4C35-8C39-4C13-8B28-1FCDBE6132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019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388A8-3F27-4C79-94DA-6F8DCB3B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6035660-CA89-43D5-9C76-CC3AF04628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D86CE09-0067-4D50-9E89-2F77C514F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F95226-70E6-422A-9B1E-A586792F7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B23EC-DFCF-4CFF-B7F5-AF0B53008A1D}" type="datetimeFigureOut">
              <a:rPr lang="de-CH" smtClean="0"/>
              <a:t>08.07.2021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0D1CA2-EAC6-487A-9DEB-5CAD60A7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7F8280-6E8A-469E-9854-D6921F7C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84C35-8C39-4C13-8B28-1FCDBE6132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4921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F25EC71-0E7A-4829-85E9-5EC4C18D6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7FB1C5D-2811-4C11-863F-C95AECED8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F65F70-D8A1-4FF6-9EAD-D148E79B4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B23EC-DFCF-4CFF-B7F5-AF0B53008A1D}" type="datetimeFigureOut">
              <a:rPr lang="de-CH" smtClean="0"/>
              <a:t>08.07.2021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91623B-A95C-4B3C-B669-E20606F530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7E2204-5C23-4609-BA3D-31B95B2B5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84C35-8C39-4C13-8B28-1FCDBE613279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200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2FDE33-3E4F-49CE-A622-0A42BB39B5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b="1"/>
              <a:t>Lösungen Gruppenauftrag </a:t>
            </a:r>
            <a:r>
              <a:rPr lang="de-CH" b="1" dirty="0"/>
              <a:t>1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0E0BB48-52A7-47A7-8960-B4CB861FC4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438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98F8F60F-00EE-48CA-8C68-A59E94D45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3000" y="0"/>
            <a:ext cx="522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95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341EC8A-FB27-48AC-A2A9-487138BB2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210"/>
            <a:ext cx="12192000" cy="542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122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782D4A4-9748-474D-9FC5-E3585E1C1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5993"/>
            <a:ext cx="12192000" cy="418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08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F3E061A-7E00-401F-BF26-B9E526FF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7531"/>
            <a:ext cx="12192000" cy="426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87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ösung Bonuspunkt">
            <a:hlinkClick r:id="" action="ppaction://media"/>
            <a:extLst>
              <a:ext uri="{FF2B5EF4-FFF2-40B4-BE49-F238E27FC236}">
                <a16:creationId xmlns:a16="http://schemas.microsoft.com/office/drawing/2014/main" id="{CAAE4DC0-E7A0-4736-8C18-439B3D20EF9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0D8949C-BEEF-45A0-AC5E-15CB73F9E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2848"/>
            <a:ext cx="12192000" cy="421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21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Breitbild</PresentationFormat>
  <Paragraphs>1</Paragraphs>
  <Slides>7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Lösungen Gruppenauftrag 1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Lösungen Gruppenarbeitsblatt 1</dc:title>
  <dc:creator>Peverelli, Claudia</dc:creator>
  <cp:lastModifiedBy>Peverelli, Claudia</cp:lastModifiedBy>
  <cp:revision>1</cp:revision>
  <dcterms:created xsi:type="dcterms:W3CDTF">2021-01-17T11:46:54Z</dcterms:created>
  <dcterms:modified xsi:type="dcterms:W3CDTF">2021-07-08T10:25:33Z</dcterms:modified>
</cp:coreProperties>
</file>