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2" r:id="rId2"/>
    <p:sldId id="280" r:id="rId3"/>
    <p:sldId id="283" r:id="rId4"/>
    <p:sldId id="300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000"/>
    <a:srgbClr val="8A0000"/>
    <a:srgbClr val="50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DC60AD-E00D-427D-A454-7A8A0394F256}" v="2" dt="2021-07-08T09:17:41.331"/>
    <p1510:client id="{988305F8-0EC5-4B34-BA62-24FDFB38020D}" v="3" dt="2021-07-08T10:14:12.5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82216" autoAdjust="0"/>
  </p:normalViewPr>
  <p:slideViewPr>
    <p:cSldViewPr snapToGrid="0">
      <p:cViewPr varScale="1">
        <p:scale>
          <a:sx n="74" d="100"/>
          <a:sy n="74" d="100"/>
        </p:scale>
        <p:origin x="405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verelli, Claudia" userId="d307d774-b4a2-4635-b133-147f4b88d0a6" providerId="ADAL" clId="{38CA56C9-26A4-4D5D-AE1B-5864D604C001}"/>
    <pc:docChg chg="undo redo custSel mod addSld modSld sldOrd">
      <pc:chgData name="Peverelli, Claudia" userId="d307d774-b4a2-4635-b133-147f4b88d0a6" providerId="ADAL" clId="{38CA56C9-26A4-4D5D-AE1B-5864D604C001}" dt="2021-01-18T11:07:31.911" v="1109" actId="20577"/>
      <pc:docMkLst>
        <pc:docMk/>
      </pc:docMkLst>
      <pc:sldChg chg="modSp mod">
        <pc:chgData name="Peverelli, Claudia" userId="d307d774-b4a2-4635-b133-147f4b88d0a6" providerId="ADAL" clId="{38CA56C9-26A4-4D5D-AE1B-5864D604C001}" dt="2021-01-17T11:00:46.824" v="750" actId="20577"/>
        <pc:sldMkLst>
          <pc:docMk/>
          <pc:sldMk cId="756810177" sldId="259"/>
        </pc:sldMkLst>
        <pc:spChg chg="mod">
          <ac:chgData name="Peverelli, Claudia" userId="d307d774-b4a2-4635-b133-147f4b88d0a6" providerId="ADAL" clId="{38CA56C9-26A4-4D5D-AE1B-5864D604C001}" dt="2021-01-17T11:00:46.824" v="750" actId="20577"/>
          <ac:spMkLst>
            <pc:docMk/>
            <pc:sldMk cId="756810177" sldId="259"/>
            <ac:spMk id="3" creationId="{10711996-521B-45CF-877F-CA15CD94B072}"/>
          </ac:spMkLst>
        </pc:spChg>
      </pc:sldChg>
      <pc:sldChg chg="modSp mod">
        <pc:chgData name="Peverelli, Claudia" userId="d307d774-b4a2-4635-b133-147f4b88d0a6" providerId="ADAL" clId="{38CA56C9-26A4-4D5D-AE1B-5864D604C001}" dt="2021-01-18T10:39:05.896" v="1082" actId="14100"/>
        <pc:sldMkLst>
          <pc:docMk/>
          <pc:sldMk cId="2469267216" sldId="262"/>
        </pc:sldMkLst>
        <pc:spChg chg="mod">
          <ac:chgData name="Peverelli, Claudia" userId="d307d774-b4a2-4635-b133-147f4b88d0a6" providerId="ADAL" clId="{38CA56C9-26A4-4D5D-AE1B-5864D604C001}" dt="2021-01-18T10:38:58.120" v="1081" actId="1076"/>
          <ac:spMkLst>
            <pc:docMk/>
            <pc:sldMk cId="2469267216" sldId="262"/>
            <ac:spMk id="2" creationId="{0D81ACA0-66CE-436E-B56F-C97D5057B4A1}"/>
          </ac:spMkLst>
        </pc:spChg>
        <pc:spChg chg="mod">
          <ac:chgData name="Peverelli, Claudia" userId="d307d774-b4a2-4635-b133-147f4b88d0a6" providerId="ADAL" clId="{38CA56C9-26A4-4D5D-AE1B-5864D604C001}" dt="2021-01-18T10:39:05.896" v="1082" actId="14100"/>
          <ac:spMkLst>
            <pc:docMk/>
            <pc:sldMk cId="2469267216" sldId="262"/>
            <ac:spMk id="3" creationId="{19F7A520-D1F0-428B-AADB-41F57586BDEF}"/>
          </ac:spMkLst>
        </pc:spChg>
        <pc:picChg chg="mod">
          <ac:chgData name="Peverelli, Claudia" userId="d307d774-b4a2-4635-b133-147f4b88d0a6" providerId="ADAL" clId="{38CA56C9-26A4-4D5D-AE1B-5864D604C001}" dt="2021-01-18T10:38:28.914" v="1073" actId="1076"/>
          <ac:picMkLst>
            <pc:docMk/>
            <pc:sldMk cId="2469267216" sldId="262"/>
            <ac:picMk id="4" creationId="{3235D83B-2A06-4BCE-8D8C-1222438CDE66}"/>
          </ac:picMkLst>
        </pc:picChg>
      </pc:sldChg>
      <pc:sldChg chg="modSp mod">
        <pc:chgData name="Peverelli, Claudia" userId="d307d774-b4a2-4635-b133-147f4b88d0a6" providerId="ADAL" clId="{38CA56C9-26A4-4D5D-AE1B-5864D604C001}" dt="2021-01-18T11:07:31.911" v="1109" actId="20577"/>
        <pc:sldMkLst>
          <pc:docMk/>
          <pc:sldMk cId="2440573006" sldId="263"/>
        </pc:sldMkLst>
        <pc:spChg chg="mod">
          <ac:chgData name="Peverelli, Claudia" userId="d307d774-b4a2-4635-b133-147f4b88d0a6" providerId="ADAL" clId="{38CA56C9-26A4-4D5D-AE1B-5864D604C001}" dt="2021-01-18T11:07:31.911" v="1109" actId="20577"/>
          <ac:spMkLst>
            <pc:docMk/>
            <pc:sldMk cId="2440573006" sldId="263"/>
            <ac:spMk id="2" creationId="{0D81ACA0-66CE-436E-B56F-C97D5057B4A1}"/>
          </ac:spMkLst>
        </pc:spChg>
      </pc:sldChg>
      <pc:sldChg chg="modSp mod">
        <pc:chgData name="Peverelli, Claudia" userId="d307d774-b4a2-4635-b133-147f4b88d0a6" providerId="ADAL" clId="{38CA56C9-26A4-4D5D-AE1B-5864D604C001}" dt="2021-01-15T09:14:57.953" v="689" actId="20577"/>
        <pc:sldMkLst>
          <pc:docMk/>
          <pc:sldMk cId="3471958565" sldId="265"/>
        </pc:sldMkLst>
        <pc:spChg chg="mod">
          <ac:chgData name="Peverelli, Claudia" userId="d307d774-b4a2-4635-b133-147f4b88d0a6" providerId="ADAL" clId="{38CA56C9-26A4-4D5D-AE1B-5864D604C001}" dt="2021-01-15T09:14:57.953" v="689" actId="20577"/>
          <ac:spMkLst>
            <pc:docMk/>
            <pc:sldMk cId="3471958565" sldId="265"/>
            <ac:spMk id="2" creationId="{0D81ACA0-66CE-436E-B56F-C97D5057B4A1}"/>
          </ac:spMkLst>
        </pc:spChg>
      </pc:sldChg>
      <pc:sldChg chg="modSp mod">
        <pc:chgData name="Peverelli, Claudia" userId="d307d774-b4a2-4635-b133-147f4b88d0a6" providerId="ADAL" clId="{38CA56C9-26A4-4D5D-AE1B-5864D604C001}" dt="2021-01-15T09:14:40.318" v="688" actId="122"/>
        <pc:sldMkLst>
          <pc:docMk/>
          <pc:sldMk cId="3764912608" sldId="269"/>
        </pc:sldMkLst>
        <pc:spChg chg="mod">
          <ac:chgData name="Peverelli, Claudia" userId="d307d774-b4a2-4635-b133-147f4b88d0a6" providerId="ADAL" clId="{38CA56C9-26A4-4D5D-AE1B-5864D604C001}" dt="2021-01-15T09:14:40.318" v="688" actId="122"/>
          <ac:spMkLst>
            <pc:docMk/>
            <pc:sldMk cId="3764912608" sldId="269"/>
            <ac:spMk id="13" creationId="{8E67C46B-A938-4097-99F5-BCE51CEB9E46}"/>
          </ac:spMkLst>
        </pc:spChg>
      </pc:sldChg>
      <pc:sldChg chg="modSp">
        <pc:chgData name="Peverelli, Claudia" userId="d307d774-b4a2-4635-b133-147f4b88d0a6" providerId="ADAL" clId="{38CA56C9-26A4-4D5D-AE1B-5864D604C001}" dt="2021-01-17T11:20:21.449" v="778" actId="20577"/>
        <pc:sldMkLst>
          <pc:docMk/>
          <pc:sldMk cId="2326914406" sldId="273"/>
        </pc:sldMkLst>
        <pc:graphicFrameChg chg="mod">
          <ac:chgData name="Peverelli, Claudia" userId="d307d774-b4a2-4635-b133-147f4b88d0a6" providerId="ADAL" clId="{38CA56C9-26A4-4D5D-AE1B-5864D604C001}" dt="2021-01-17T11:20:21.449" v="778" actId="20577"/>
          <ac:graphicFrameMkLst>
            <pc:docMk/>
            <pc:sldMk cId="2326914406" sldId="273"/>
            <ac:graphicFrameMk id="4" creationId="{304DB81D-0C72-4C28-854B-7C5B5671A2C0}"/>
          </ac:graphicFrameMkLst>
        </pc:graphicFrameChg>
      </pc:sldChg>
      <pc:sldChg chg="ord">
        <pc:chgData name="Peverelli, Claudia" userId="d307d774-b4a2-4635-b133-147f4b88d0a6" providerId="ADAL" clId="{38CA56C9-26A4-4D5D-AE1B-5864D604C001}" dt="2021-01-15T09:05:27.906" v="687"/>
        <pc:sldMkLst>
          <pc:docMk/>
          <pc:sldMk cId="1136451250" sldId="275"/>
        </pc:sldMkLst>
      </pc:sldChg>
      <pc:sldChg chg="modSp mod">
        <pc:chgData name="Peverelli, Claudia" userId="d307d774-b4a2-4635-b133-147f4b88d0a6" providerId="ADAL" clId="{38CA56C9-26A4-4D5D-AE1B-5864D604C001}" dt="2021-01-14T13:58:56.879" v="264" actId="20577"/>
        <pc:sldMkLst>
          <pc:docMk/>
          <pc:sldMk cId="1488667591" sldId="276"/>
        </pc:sldMkLst>
        <pc:spChg chg="mod">
          <ac:chgData name="Peverelli, Claudia" userId="d307d774-b4a2-4635-b133-147f4b88d0a6" providerId="ADAL" clId="{38CA56C9-26A4-4D5D-AE1B-5864D604C001}" dt="2021-01-14T13:58:56.879" v="264" actId="20577"/>
          <ac:spMkLst>
            <pc:docMk/>
            <pc:sldMk cId="1488667591" sldId="276"/>
            <ac:spMk id="2" creationId="{0D81ACA0-66CE-436E-B56F-C97D5057B4A1}"/>
          </ac:spMkLst>
        </pc:spChg>
      </pc:sldChg>
      <pc:sldChg chg="modSp mod">
        <pc:chgData name="Peverelli, Claudia" userId="d307d774-b4a2-4635-b133-147f4b88d0a6" providerId="ADAL" clId="{38CA56C9-26A4-4D5D-AE1B-5864D604C001}" dt="2021-01-14T14:39:28.053" v="409" actId="20577"/>
        <pc:sldMkLst>
          <pc:docMk/>
          <pc:sldMk cId="2300481013" sldId="278"/>
        </pc:sldMkLst>
        <pc:spChg chg="mod">
          <ac:chgData name="Peverelli, Claudia" userId="d307d774-b4a2-4635-b133-147f4b88d0a6" providerId="ADAL" clId="{38CA56C9-26A4-4D5D-AE1B-5864D604C001}" dt="2021-01-14T14:38:56.892" v="395" actId="20577"/>
          <ac:spMkLst>
            <pc:docMk/>
            <pc:sldMk cId="2300481013" sldId="278"/>
            <ac:spMk id="44" creationId="{E6178E7E-D860-44A5-8CE2-E88BE9885C13}"/>
          </ac:spMkLst>
        </pc:spChg>
        <pc:spChg chg="mod">
          <ac:chgData name="Peverelli, Claudia" userId="d307d774-b4a2-4635-b133-147f4b88d0a6" providerId="ADAL" clId="{38CA56C9-26A4-4D5D-AE1B-5864D604C001}" dt="2021-01-14T14:39:15.914" v="402" actId="1076"/>
          <ac:spMkLst>
            <pc:docMk/>
            <pc:sldMk cId="2300481013" sldId="278"/>
            <ac:spMk id="45" creationId="{709266DE-33D6-4B22-ABF6-E394401ABA53}"/>
          </ac:spMkLst>
        </pc:spChg>
        <pc:spChg chg="mod">
          <ac:chgData name="Peverelli, Claudia" userId="d307d774-b4a2-4635-b133-147f4b88d0a6" providerId="ADAL" clId="{38CA56C9-26A4-4D5D-AE1B-5864D604C001}" dt="2021-01-14T14:39:18.803" v="403" actId="1076"/>
          <ac:spMkLst>
            <pc:docMk/>
            <pc:sldMk cId="2300481013" sldId="278"/>
            <ac:spMk id="46" creationId="{44914AE7-1548-474D-AEAF-7C61245F6E64}"/>
          </ac:spMkLst>
        </pc:spChg>
        <pc:spChg chg="mod">
          <ac:chgData name="Peverelli, Claudia" userId="d307d774-b4a2-4635-b133-147f4b88d0a6" providerId="ADAL" clId="{38CA56C9-26A4-4D5D-AE1B-5864D604C001}" dt="2021-01-14T14:38:59.334" v="397" actId="20577"/>
          <ac:spMkLst>
            <pc:docMk/>
            <pc:sldMk cId="2300481013" sldId="278"/>
            <ac:spMk id="48" creationId="{1062E81D-DA43-4829-862C-B982D78903C1}"/>
          </ac:spMkLst>
        </pc:spChg>
        <pc:spChg chg="mod">
          <ac:chgData name="Peverelli, Claudia" userId="d307d774-b4a2-4635-b133-147f4b88d0a6" providerId="ADAL" clId="{38CA56C9-26A4-4D5D-AE1B-5864D604C001}" dt="2021-01-14T14:39:12.345" v="401" actId="1076"/>
          <ac:spMkLst>
            <pc:docMk/>
            <pc:sldMk cId="2300481013" sldId="278"/>
            <ac:spMk id="49" creationId="{5641524F-841D-4504-90F9-39FC55608683}"/>
          </ac:spMkLst>
        </pc:spChg>
        <pc:spChg chg="mod">
          <ac:chgData name="Peverelli, Claudia" userId="d307d774-b4a2-4635-b133-147f4b88d0a6" providerId="ADAL" clId="{38CA56C9-26A4-4D5D-AE1B-5864D604C001}" dt="2021-01-14T14:39:22.863" v="405" actId="20577"/>
          <ac:spMkLst>
            <pc:docMk/>
            <pc:sldMk cId="2300481013" sldId="278"/>
            <ac:spMk id="52" creationId="{83076DBC-3752-414D-A076-25ADFDC22157}"/>
          </ac:spMkLst>
        </pc:spChg>
        <pc:spChg chg="mod">
          <ac:chgData name="Peverelli, Claudia" userId="d307d774-b4a2-4635-b133-147f4b88d0a6" providerId="ADAL" clId="{38CA56C9-26A4-4D5D-AE1B-5864D604C001}" dt="2021-01-14T14:38:52.862" v="393" actId="1076"/>
          <ac:spMkLst>
            <pc:docMk/>
            <pc:sldMk cId="2300481013" sldId="278"/>
            <ac:spMk id="55" creationId="{96B34D8E-7125-4562-8508-534F8DB84BB5}"/>
          </ac:spMkLst>
        </pc:spChg>
        <pc:spChg chg="mod">
          <ac:chgData name="Peverelli, Claudia" userId="d307d774-b4a2-4635-b133-147f4b88d0a6" providerId="ADAL" clId="{38CA56C9-26A4-4D5D-AE1B-5864D604C001}" dt="2021-01-14T14:39:25.654" v="407" actId="20577"/>
          <ac:spMkLst>
            <pc:docMk/>
            <pc:sldMk cId="2300481013" sldId="278"/>
            <ac:spMk id="56" creationId="{54BBC74C-CFF1-4436-B8BE-6FCAA9F72EBD}"/>
          </ac:spMkLst>
        </pc:spChg>
        <pc:spChg chg="mod">
          <ac:chgData name="Peverelli, Claudia" userId="d307d774-b4a2-4635-b133-147f4b88d0a6" providerId="ADAL" clId="{38CA56C9-26A4-4D5D-AE1B-5864D604C001}" dt="2021-01-14T14:39:28.053" v="409" actId="20577"/>
          <ac:spMkLst>
            <pc:docMk/>
            <pc:sldMk cId="2300481013" sldId="278"/>
            <ac:spMk id="57" creationId="{D4703284-4575-446D-8A86-1749C32A655C}"/>
          </ac:spMkLst>
        </pc:spChg>
      </pc:sldChg>
      <pc:sldChg chg="ord">
        <pc:chgData name="Peverelli, Claudia" userId="d307d774-b4a2-4635-b133-147f4b88d0a6" providerId="ADAL" clId="{38CA56C9-26A4-4D5D-AE1B-5864D604C001}" dt="2021-01-17T11:16:19.456" v="752"/>
        <pc:sldMkLst>
          <pc:docMk/>
          <pc:sldMk cId="2598324544" sldId="280"/>
        </pc:sldMkLst>
      </pc:sldChg>
      <pc:sldChg chg="addSp delSp modSp mod ord">
        <pc:chgData name="Peverelli, Claudia" userId="d307d774-b4a2-4635-b133-147f4b88d0a6" providerId="ADAL" clId="{38CA56C9-26A4-4D5D-AE1B-5864D604C001}" dt="2021-01-17T11:27:34.157" v="1034"/>
        <pc:sldMkLst>
          <pc:docMk/>
          <pc:sldMk cId="3781799748" sldId="283"/>
        </pc:sldMkLst>
        <pc:spChg chg="add mod">
          <ac:chgData name="Peverelli, Claudia" userId="d307d774-b4a2-4635-b133-147f4b88d0a6" providerId="ADAL" clId="{38CA56C9-26A4-4D5D-AE1B-5864D604C001}" dt="2021-01-17T11:24:03.157" v="947" actId="14100"/>
          <ac:spMkLst>
            <pc:docMk/>
            <pc:sldMk cId="3781799748" sldId="283"/>
            <ac:spMk id="17" creationId="{1AB7BC90-7C3C-4008-BAAA-5BD9805D2641}"/>
          </ac:spMkLst>
        </pc:spChg>
        <pc:spChg chg="add del mod">
          <ac:chgData name="Peverelli, Claudia" userId="d307d774-b4a2-4635-b133-147f4b88d0a6" providerId="ADAL" clId="{38CA56C9-26A4-4D5D-AE1B-5864D604C001}" dt="2021-01-17T11:23:35.023" v="893" actId="478"/>
          <ac:spMkLst>
            <pc:docMk/>
            <pc:sldMk cId="3781799748" sldId="283"/>
            <ac:spMk id="18" creationId="{1D7AADB6-2478-43B4-8C29-455D3AFA2945}"/>
          </ac:spMkLst>
        </pc:spChg>
        <pc:spChg chg="add del mod">
          <ac:chgData name="Peverelli, Claudia" userId="d307d774-b4a2-4635-b133-147f4b88d0a6" providerId="ADAL" clId="{38CA56C9-26A4-4D5D-AE1B-5864D604C001}" dt="2021-01-17T11:24:59.360" v="1021" actId="21"/>
          <ac:spMkLst>
            <pc:docMk/>
            <pc:sldMk cId="3781799748" sldId="283"/>
            <ac:spMk id="19" creationId="{F99641B8-E1F0-4C31-880C-E8B3F22673A9}"/>
          </ac:spMkLst>
        </pc:spChg>
        <pc:spChg chg="add del mod">
          <ac:chgData name="Peverelli, Claudia" userId="d307d774-b4a2-4635-b133-147f4b88d0a6" providerId="ADAL" clId="{38CA56C9-26A4-4D5D-AE1B-5864D604C001}" dt="2021-01-17T11:27:27.164" v="1031" actId="21"/>
          <ac:spMkLst>
            <pc:docMk/>
            <pc:sldMk cId="3781799748" sldId="283"/>
            <ac:spMk id="20" creationId="{884F15A1-C25B-4F1A-B57B-E009B4BFB618}"/>
          </ac:spMkLst>
        </pc:spChg>
        <pc:spChg chg="add mod">
          <ac:chgData name="Peverelli, Claudia" userId="d307d774-b4a2-4635-b133-147f4b88d0a6" providerId="ADAL" clId="{38CA56C9-26A4-4D5D-AE1B-5864D604C001}" dt="2021-01-17T11:27:34.157" v="1034"/>
          <ac:spMkLst>
            <pc:docMk/>
            <pc:sldMk cId="3781799748" sldId="283"/>
            <ac:spMk id="22" creationId="{1348A368-8E24-47E3-8FB9-EE0C31235E28}"/>
          </ac:spMkLst>
        </pc:spChg>
        <pc:spChg chg="mod">
          <ac:chgData name="Peverelli, Claudia" userId="d307d774-b4a2-4635-b133-147f4b88d0a6" providerId="ADAL" clId="{38CA56C9-26A4-4D5D-AE1B-5864D604C001}" dt="2021-01-17T11:27:31.519" v="1033" actId="27636"/>
          <ac:spMkLst>
            <pc:docMk/>
            <pc:sldMk cId="3781799748" sldId="283"/>
            <ac:spMk id="28" creationId="{CDEC0A00-EC08-4529-B8CC-A1155D430FF3}"/>
          </ac:spMkLst>
        </pc:spChg>
        <pc:spChg chg="mod">
          <ac:chgData name="Peverelli, Claudia" userId="d307d774-b4a2-4635-b133-147f4b88d0a6" providerId="ADAL" clId="{38CA56C9-26A4-4D5D-AE1B-5864D604C001}" dt="2021-01-17T11:24:25.183" v="1001" actId="1076"/>
          <ac:spMkLst>
            <pc:docMk/>
            <pc:sldMk cId="3781799748" sldId="283"/>
            <ac:spMk id="31" creationId="{563B2599-1384-43D9-B758-1D8A74AAEBBF}"/>
          </ac:spMkLst>
        </pc:spChg>
        <pc:spChg chg="del">
          <ac:chgData name="Peverelli, Claudia" userId="d307d774-b4a2-4635-b133-147f4b88d0a6" providerId="ADAL" clId="{38CA56C9-26A4-4D5D-AE1B-5864D604C001}" dt="2021-01-14T14:43:21.816" v="421" actId="478"/>
          <ac:spMkLst>
            <pc:docMk/>
            <pc:sldMk cId="3781799748" sldId="283"/>
            <ac:spMk id="33" creationId="{4C6EE6E5-442E-4FC8-8FEE-7E4086D76228}"/>
          </ac:spMkLst>
        </pc:spChg>
        <pc:spChg chg="mod">
          <ac:chgData name="Peverelli, Claudia" userId="d307d774-b4a2-4635-b133-147f4b88d0a6" providerId="ADAL" clId="{38CA56C9-26A4-4D5D-AE1B-5864D604C001}" dt="2021-01-17T11:25:04.798" v="1023" actId="404"/>
          <ac:spMkLst>
            <pc:docMk/>
            <pc:sldMk cId="3781799748" sldId="283"/>
            <ac:spMk id="38" creationId="{5FE4ABEA-E4A7-4E19-9236-B3C3CE2A6B5C}"/>
          </ac:spMkLst>
        </pc:spChg>
        <pc:spChg chg="del">
          <ac:chgData name="Peverelli, Claudia" userId="d307d774-b4a2-4635-b133-147f4b88d0a6" providerId="ADAL" clId="{38CA56C9-26A4-4D5D-AE1B-5864D604C001}" dt="2021-01-17T11:23:20.472" v="887" actId="478"/>
          <ac:spMkLst>
            <pc:docMk/>
            <pc:sldMk cId="3781799748" sldId="283"/>
            <ac:spMk id="39" creationId="{255B3C8C-13FD-4F91-816A-AABB1005C351}"/>
          </ac:spMkLst>
        </pc:spChg>
        <pc:spChg chg="del mod">
          <ac:chgData name="Peverelli, Claudia" userId="d307d774-b4a2-4635-b133-147f4b88d0a6" providerId="ADAL" clId="{38CA56C9-26A4-4D5D-AE1B-5864D604C001}" dt="2021-01-17T11:23:23.343" v="890" actId="478"/>
          <ac:spMkLst>
            <pc:docMk/>
            <pc:sldMk cId="3781799748" sldId="283"/>
            <ac:spMk id="42" creationId="{05E01532-4D61-4D41-9D94-85A563FFBC9E}"/>
          </ac:spMkLst>
        </pc:spChg>
        <pc:spChg chg="del mod">
          <ac:chgData name="Peverelli, Claudia" userId="d307d774-b4a2-4635-b133-147f4b88d0a6" providerId="ADAL" clId="{38CA56C9-26A4-4D5D-AE1B-5864D604C001}" dt="2021-01-17T11:24:18.251" v="1000" actId="21"/>
          <ac:spMkLst>
            <pc:docMk/>
            <pc:sldMk cId="3781799748" sldId="283"/>
            <ac:spMk id="45" creationId="{105C37D1-80F5-496C-83B2-4D3DECB2A89B}"/>
          </ac:spMkLst>
        </pc:spChg>
        <pc:spChg chg="del mod">
          <ac:chgData name="Peverelli, Claudia" userId="d307d774-b4a2-4635-b133-147f4b88d0a6" providerId="ADAL" clId="{38CA56C9-26A4-4D5D-AE1B-5864D604C001}" dt="2021-01-17T11:23:12.130" v="886" actId="21"/>
          <ac:spMkLst>
            <pc:docMk/>
            <pc:sldMk cId="3781799748" sldId="283"/>
            <ac:spMk id="48" creationId="{48930786-C1A6-4CD9-BA2D-42B83B5DE833}"/>
          </ac:spMkLst>
        </pc:spChg>
        <pc:picChg chg="add mod">
          <ac:chgData name="Peverelli, Claudia" userId="d307d774-b4a2-4635-b133-147f4b88d0a6" providerId="ADAL" clId="{38CA56C9-26A4-4D5D-AE1B-5864D604C001}" dt="2021-01-17T11:25:14.107" v="1026" actId="1076"/>
          <ac:picMkLst>
            <pc:docMk/>
            <pc:sldMk cId="3781799748" sldId="283"/>
            <ac:picMk id="2" creationId="{2F7022CB-F327-4F49-9E21-64CC0EE56EAC}"/>
          </ac:picMkLst>
        </pc:picChg>
        <pc:picChg chg="mod">
          <ac:chgData name="Peverelli, Claudia" userId="d307d774-b4a2-4635-b133-147f4b88d0a6" providerId="ADAL" clId="{38CA56C9-26A4-4D5D-AE1B-5864D604C001}" dt="2021-01-17T11:25:11.394" v="1024" actId="1076"/>
          <ac:picMkLst>
            <pc:docMk/>
            <pc:sldMk cId="3781799748" sldId="283"/>
            <ac:picMk id="3" creationId="{9B1D90FF-2845-49BE-8906-36AC789527C5}"/>
          </ac:picMkLst>
        </pc:picChg>
        <pc:picChg chg="mod">
          <ac:chgData name="Peverelli, Claudia" userId="d307d774-b4a2-4635-b133-147f4b88d0a6" providerId="ADAL" clId="{38CA56C9-26A4-4D5D-AE1B-5864D604C001}" dt="2021-01-17T11:24:25.183" v="1001" actId="1076"/>
          <ac:picMkLst>
            <pc:docMk/>
            <pc:sldMk cId="3781799748" sldId="283"/>
            <ac:picMk id="29" creationId="{C51FE9D3-F9BA-41DA-826D-C2B280AF05D9}"/>
          </ac:picMkLst>
        </pc:picChg>
        <pc:picChg chg="mod">
          <ac:chgData name="Peverelli, Claudia" userId="d307d774-b4a2-4635-b133-147f4b88d0a6" providerId="ADAL" clId="{38CA56C9-26A4-4D5D-AE1B-5864D604C001}" dt="2021-01-17T11:24:25.183" v="1001" actId="1076"/>
          <ac:picMkLst>
            <pc:docMk/>
            <pc:sldMk cId="3781799748" sldId="283"/>
            <ac:picMk id="30" creationId="{590BDD13-AAD3-4FE6-93E2-28CD9EED0969}"/>
          </ac:picMkLst>
        </pc:picChg>
        <pc:picChg chg="del">
          <ac:chgData name="Peverelli, Claudia" userId="d307d774-b4a2-4635-b133-147f4b88d0a6" providerId="ADAL" clId="{38CA56C9-26A4-4D5D-AE1B-5864D604C001}" dt="2021-01-14T14:43:20.268" v="420" actId="478"/>
          <ac:picMkLst>
            <pc:docMk/>
            <pc:sldMk cId="3781799748" sldId="283"/>
            <ac:picMk id="35" creationId="{45755F14-6CFA-436C-BFED-A1898B1030E8}"/>
          </ac:picMkLst>
        </pc:picChg>
        <pc:picChg chg="del mod">
          <ac:chgData name="Peverelli, Claudia" userId="d307d774-b4a2-4635-b133-147f4b88d0a6" providerId="ADAL" clId="{38CA56C9-26A4-4D5D-AE1B-5864D604C001}" dt="2021-01-17T11:23:22.113" v="889" actId="478"/>
          <ac:picMkLst>
            <pc:docMk/>
            <pc:sldMk cId="3781799748" sldId="283"/>
            <ac:picMk id="40" creationId="{3D48F12F-A471-4A80-89D4-5063E29370B8}"/>
          </ac:picMkLst>
        </pc:picChg>
        <pc:picChg chg="del">
          <ac:chgData name="Peverelli, Claudia" userId="d307d774-b4a2-4635-b133-147f4b88d0a6" providerId="ADAL" clId="{38CA56C9-26A4-4D5D-AE1B-5864D604C001}" dt="2021-01-17T11:23:35.593" v="894" actId="478"/>
          <ac:picMkLst>
            <pc:docMk/>
            <pc:sldMk cId="3781799748" sldId="283"/>
            <ac:picMk id="47" creationId="{65B35AB1-4701-4683-B183-A2675D372D91}"/>
          </ac:picMkLst>
        </pc:picChg>
      </pc:sldChg>
      <pc:sldChg chg="modSp mod">
        <pc:chgData name="Peverelli, Claudia" userId="d307d774-b4a2-4635-b133-147f4b88d0a6" providerId="ADAL" clId="{38CA56C9-26A4-4D5D-AE1B-5864D604C001}" dt="2021-01-15T09:42:27.143" v="699" actId="1076"/>
        <pc:sldMkLst>
          <pc:docMk/>
          <pc:sldMk cId="3353697120" sldId="284"/>
        </pc:sldMkLst>
        <pc:spChg chg="mod">
          <ac:chgData name="Peverelli, Claudia" userId="d307d774-b4a2-4635-b133-147f4b88d0a6" providerId="ADAL" clId="{38CA56C9-26A4-4D5D-AE1B-5864D604C001}" dt="2021-01-15T09:42:20.118" v="698" actId="20577"/>
          <ac:spMkLst>
            <pc:docMk/>
            <pc:sldMk cId="3353697120" sldId="284"/>
            <ac:spMk id="15" creationId="{54B8E679-083F-4860-A0A5-B48A2F974E66}"/>
          </ac:spMkLst>
        </pc:spChg>
        <pc:spChg chg="mod">
          <ac:chgData name="Peverelli, Claudia" userId="d307d774-b4a2-4635-b133-147f4b88d0a6" providerId="ADAL" clId="{38CA56C9-26A4-4D5D-AE1B-5864D604C001}" dt="2021-01-14T14:40:13.196" v="416" actId="1076"/>
          <ac:spMkLst>
            <pc:docMk/>
            <pc:sldMk cId="3353697120" sldId="284"/>
            <ac:spMk id="29" creationId="{B342814F-FF67-424E-87A3-DC9D39357FC3}"/>
          </ac:spMkLst>
        </pc:spChg>
        <pc:spChg chg="mod">
          <ac:chgData name="Peverelli, Claudia" userId="d307d774-b4a2-4635-b133-147f4b88d0a6" providerId="ADAL" clId="{38CA56C9-26A4-4D5D-AE1B-5864D604C001}" dt="2021-01-15T09:42:27.143" v="699" actId="1076"/>
          <ac:spMkLst>
            <pc:docMk/>
            <pc:sldMk cId="3353697120" sldId="284"/>
            <ac:spMk id="30" creationId="{707222D9-842A-4A77-934E-367CBBF088F4}"/>
          </ac:spMkLst>
        </pc:spChg>
      </pc:sldChg>
      <pc:sldChg chg="addSp delSp modSp mod">
        <pc:chgData name="Peverelli, Claudia" userId="d307d774-b4a2-4635-b133-147f4b88d0a6" providerId="ADAL" clId="{38CA56C9-26A4-4D5D-AE1B-5864D604C001}" dt="2021-01-17T11:22:39.864" v="885" actId="14100"/>
        <pc:sldMkLst>
          <pc:docMk/>
          <pc:sldMk cId="3971614596" sldId="285"/>
        </pc:sldMkLst>
        <pc:spChg chg="add del mod">
          <ac:chgData name="Peverelli, Claudia" userId="d307d774-b4a2-4635-b133-147f4b88d0a6" providerId="ADAL" clId="{38CA56C9-26A4-4D5D-AE1B-5864D604C001}" dt="2021-01-17T11:16:26.395" v="753" actId="478"/>
          <ac:spMkLst>
            <pc:docMk/>
            <pc:sldMk cId="3971614596" sldId="285"/>
            <ac:spMk id="10" creationId="{174F815C-B648-4582-82B1-61D27A3C4B35}"/>
          </ac:spMkLst>
        </pc:spChg>
        <pc:spChg chg="add del mod">
          <ac:chgData name="Peverelli, Claudia" userId="d307d774-b4a2-4635-b133-147f4b88d0a6" providerId="ADAL" clId="{38CA56C9-26A4-4D5D-AE1B-5864D604C001}" dt="2021-01-17T11:21:47.978" v="786" actId="21"/>
          <ac:spMkLst>
            <pc:docMk/>
            <pc:sldMk cId="3971614596" sldId="285"/>
            <ac:spMk id="13" creationId="{DF49C3E9-1B98-4835-84A8-C32C2DD449D8}"/>
          </ac:spMkLst>
        </pc:spChg>
        <pc:spChg chg="add mod">
          <ac:chgData name="Peverelli, Claudia" userId="d307d774-b4a2-4635-b133-147f4b88d0a6" providerId="ADAL" clId="{38CA56C9-26A4-4D5D-AE1B-5864D604C001}" dt="2021-01-17T11:21:57.997" v="792"/>
          <ac:spMkLst>
            <pc:docMk/>
            <pc:sldMk cId="3971614596" sldId="285"/>
            <ac:spMk id="14" creationId="{DCAEE50A-F61D-4656-85CE-DF5581187D88}"/>
          </ac:spMkLst>
        </pc:spChg>
        <pc:spChg chg="add mod">
          <ac:chgData name="Peverelli, Claudia" userId="d307d774-b4a2-4635-b133-147f4b88d0a6" providerId="ADAL" clId="{38CA56C9-26A4-4D5D-AE1B-5864D604C001}" dt="2021-01-17T11:22:39.864" v="885" actId="14100"/>
          <ac:spMkLst>
            <pc:docMk/>
            <pc:sldMk cId="3971614596" sldId="285"/>
            <ac:spMk id="15" creationId="{4D3CA398-0AA7-4102-9092-FCD284C7A067}"/>
          </ac:spMkLst>
        </pc:spChg>
        <pc:spChg chg="del mod">
          <ac:chgData name="Peverelli, Claudia" userId="d307d774-b4a2-4635-b133-147f4b88d0a6" providerId="ADAL" clId="{38CA56C9-26A4-4D5D-AE1B-5864D604C001}" dt="2021-01-17T11:21:35.750" v="780" actId="21"/>
          <ac:spMkLst>
            <pc:docMk/>
            <pc:sldMk cId="3971614596" sldId="285"/>
            <ac:spMk id="25" creationId="{4543F43A-7F9E-4EF6-8792-B6D956BA8C62}"/>
          </ac:spMkLst>
        </pc:spChg>
        <pc:spChg chg="mod">
          <ac:chgData name="Peverelli, Claudia" userId="d307d774-b4a2-4635-b133-147f4b88d0a6" providerId="ADAL" clId="{38CA56C9-26A4-4D5D-AE1B-5864D604C001}" dt="2021-01-17T11:21:55.191" v="791" actId="14100"/>
          <ac:spMkLst>
            <pc:docMk/>
            <pc:sldMk cId="3971614596" sldId="285"/>
            <ac:spMk id="38" creationId="{5FE4ABEA-E4A7-4E19-9236-B3C3CE2A6B5C}"/>
          </ac:spMkLst>
        </pc:spChg>
        <pc:picChg chg="add del mod">
          <ac:chgData name="Peverelli, Claudia" userId="d307d774-b4a2-4635-b133-147f4b88d0a6" providerId="ADAL" clId="{38CA56C9-26A4-4D5D-AE1B-5864D604C001}" dt="2021-01-17T11:17:45.835" v="759" actId="478"/>
          <ac:picMkLst>
            <pc:docMk/>
            <pc:sldMk cId="3971614596" sldId="285"/>
            <ac:picMk id="2" creationId="{7E799211-F094-4D25-BAF0-33BE142C4B6E}"/>
          </ac:picMkLst>
        </pc:picChg>
        <pc:picChg chg="add mod">
          <ac:chgData name="Peverelli, Claudia" userId="d307d774-b4a2-4635-b133-147f4b88d0a6" providerId="ADAL" clId="{38CA56C9-26A4-4D5D-AE1B-5864D604C001}" dt="2021-01-17T11:17:53.515" v="762" actId="14100"/>
          <ac:picMkLst>
            <pc:docMk/>
            <pc:sldMk cId="3971614596" sldId="285"/>
            <ac:picMk id="3" creationId="{616BC0E8-0C39-4AC3-8EF6-8F0DAC9A4BC1}"/>
          </ac:picMkLst>
        </pc:picChg>
        <pc:picChg chg="mod">
          <ac:chgData name="Peverelli, Claudia" userId="d307d774-b4a2-4635-b133-147f4b88d0a6" providerId="ADAL" clId="{38CA56C9-26A4-4D5D-AE1B-5864D604C001}" dt="2021-01-17T11:18:46.236" v="763" actId="14100"/>
          <ac:picMkLst>
            <pc:docMk/>
            <pc:sldMk cId="3971614596" sldId="285"/>
            <ac:picMk id="6" creationId="{496DB231-2C5E-456F-B1CF-91E91D95D338}"/>
          </ac:picMkLst>
        </pc:picChg>
        <pc:picChg chg="mod">
          <ac:chgData name="Peverelli, Claudia" userId="d307d774-b4a2-4635-b133-147f4b88d0a6" providerId="ADAL" clId="{38CA56C9-26A4-4D5D-AE1B-5864D604C001}" dt="2021-01-17T11:17:11.037" v="754" actId="1076"/>
          <ac:picMkLst>
            <pc:docMk/>
            <pc:sldMk cId="3971614596" sldId="285"/>
            <ac:picMk id="9" creationId="{8EF908A2-8881-412E-92E9-D49693F8AF4A}"/>
          </ac:picMkLst>
        </pc:picChg>
      </pc:sldChg>
      <pc:sldChg chg="addSp delSp modSp mod ord">
        <pc:chgData name="Peverelli, Claudia" userId="d307d774-b4a2-4635-b133-147f4b88d0a6" providerId="ADAL" clId="{38CA56C9-26A4-4D5D-AE1B-5864D604C001}" dt="2021-01-18T10:27:12.395" v="1052"/>
        <pc:sldMkLst>
          <pc:docMk/>
          <pc:sldMk cId="4096038563" sldId="286"/>
        </pc:sldMkLst>
        <pc:spChg chg="del">
          <ac:chgData name="Peverelli, Claudia" userId="d307d774-b4a2-4635-b133-147f4b88d0a6" providerId="ADAL" clId="{38CA56C9-26A4-4D5D-AE1B-5864D604C001}" dt="2021-01-18T10:26:14.657" v="1036" actId="478"/>
          <ac:spMkLst>
            <pc:docMk/>
            <pc:sldMk cId="4096038563" sldId="286"/>
            <ac:spMk id="6" creationId="{30CC2A7C-3E3A-42DD-AF77-BB57139BF51D}"/>
          </ac:spMkLst>
        </pc:spChg>
        <pc:spChg chg="del">
          <ac:chgData name="Peverelli, Claudia" userId="d307d774-b4a2-4635-b133-147f4b88d0a6" providerId="ADAL" clId="{38CA56C9-26A4-4D5D-AE1B-5864D604C001}" dt="2021-01-18T10:26:20.928" v="1039" actId="478"/>
          <ac:spMkLst>
            <pc:docMk/>
            <pc:sldMk cId="4096038563" sldId="286"/>
            <ac:spMk id="7" creationId="{A70E9907-61C4-4D50-A2E3-BE8BA6DED8C8}"/>
          </ac:spMkLst>
        </pc:spChg>
        <pc:spChg chg="add mod">
          <ac:chgData name="Peverelli, Claudia" userId="d307d774-b4a2-4635-b133-147f4b88d0a6" providerId="ADAL" clId="{38CA56C9-26A4-4D5D-AE1B-5864D604C001}" dt="2021-01-18T10:27:04.423" v="1050" actId="1582"/>
          <ac:spMkLst>
            <pc:docMk/>
            <pc:sldMk cId="4096038563" sldId="286"/>
            <ac:spMk id="12" creationId="{D623BB74-0315-4499-8E75-56495534D2E2}"/>
          </ac:spMkLst>
        </pc:spChg>
        <pc:spChg chg="del">
          <ac:chgData name="Peverelli, Claudia" userId="d307d774-b4a2-4635-b133-147f4b88d0a6" providerId="ADAL" clId="{38CA56C9-26A4-4D5D-AE1B-5864D604C001}" dt="2021-01-18T10:26:16.157" v="1037" actId="478"/>
          <ac:spMkLst>
            <pc:docMk/>
            <pc:sldMk cId="4096038563" sldId="286"/>
            <ac:spMk id="16" creationId="{5BABFCCA-4374-4989-B6B7-0D788C1C02BE}"/>
          </ac:spMkLst>
        </pc:spChg>
        <pc:spChg chg="del">
          <ac:chgData name="Peverelli, Claudia" userId="d307d774-b4a2-4635-b133-147f4b88d0a6" providerId="ADAL" clId="{38CA56C9-26A4-4D5D-AE1B-5864D604C001}" dt="2021-01-18T10:26:18.658" v="1038" actId="478"/>
          <ac:spMkLst>
            <pc:docMk/>
            <pc:sldMk cId="4096038563" sldId="286"/>
            <ac:spMk id="17" creationId="{055C3F10-D83B-43C0-9102-78121A3098EA}"/>
          </ac:spMkLst>
        </pc:spChg>
        <pc:spChg chg="del">
          <ac:chgData name="Peverelli, Claudia" userId="d307d774-b4a2-4635-b133-147f4b88d0a6" providerId="ADAL" clId="{38CA56C9-26A4-4D5D-AE1B-5864D604C001}" dt="2021-01-18T10:26:23.299" v="1041" actId="478"/>
          <ac:spMkLst>
            <pc:docMk/>
            <pc:sldMk cId="4096038563" sldId="286"/>
            <ac:spMk id="19" creationId="{91840437-3DBA-4DAB-819E-510DCB03F904}"/>
          </ac:spMkLst>
        </pc:spChg>
        <pc:picChg chg="add mod modCrop">
          <ac:chgData name="Peverelli, Claudia" userId="d307d774-b4a2-4635-b133-147f4b88d0a6" providerId="ADAL" clId="{38CA56C9-26A4-4D5D-AE1B-5864D604C001}" dt="2021-01-18T10:26:37.167" v="1045" actId="1076"/>
          <ac:picMkLst>
            <pc:docMk/>
            <pc:sldMk cId="4096038563" sldId="286"/>
            <ac:picMk id="4" creationId="{4BD1FC80-9650-4D54-A7A4-2BE7D8C9A78B}"/>
          </ac:picMkLst>
        </pc:picChg>
        <pc:picChg chg="del">
          <ac:chgData name="Peverelli, Claudia" userId="d307d774-b4a2-4635-b133-147f4b88d0a6" providerId="ADAL" clId="{38CA56C9-26A4-4D5D-AE1B-5864D604C001}" dt="2021-01-18T10:26:11.305" v="1035" actId="478"/>
          <ac:picMkLst>
            <pc:docMk/>
            <pc:sldMk cId="4096038563" sldId="286"/>
            <ac:picMk id="5" creationId="{B641FA09-5919-4C5A-BA3C-97CE4422E329}"/>
          </ac:picMkLst>
        </pc:picChg>
        <pc:picChg chg="del">
          <ac:chgData name="Peverelli, Claudia" userId="d307d774-b4a2-4635-b133-147f4b88d0a6" providerId="ADAL" clId="{38CA56C9-26A4-4D5D-AE1B-5864D604C001}" dt="2021-01-18T10:26:21.952" v="1040" actId="478"/>
          <ac:picMkLst>
            <pc:docMk/>
            <pc:sldMk cId="4096038563" sldId="286"/>
            <ac:picMk id="8" creationId="{AEE586F6-7B18-43DE-A431-6117D89D34EA}"/>
          </ac:picMkLst>
        </pc:picChg>
      </pc:sldChg>
      <pc:sldChg chg="addSp delSp modSp mod modAnim">
        <pc:chgData name="Peverelli, Claudia" userId="d307d774-b4a2-4635-b133-147f4b88d0a6" providerId="ADAL" clId="{38CA56C9-26A4-4D5D-AE1B-5864D604C001}" dt="2021-01-14T14:18:49.073" v="359" actId="207"/>
        <pc:sldMkLst>
          <pc:docMk/>
          <pc:sldMk cId="3265025389" sldId="288"/>
        </pc:sldMkLst>
        <pc:spChg chg="add mod">
          <ac:chgData name="Peverelli, Claudia" userId="d307d774-b4a2-4635-b133-147f4b88d0a6" providerId="ADAL" clId="{38CA56C9-26A4-4D5D-AE1B-5864D604C001}" dt="2021-01-14T14:14:24.981" v="331" actId="1076"/>
          <ac:spMkLst>
            <pc:docMk/>
            <pc:sldMk cId="3265025389" sldId="288"/>
            <ac:spMk id="2" creationId="{F8608CB0-90E6-42DE-B0B3-6F73CC3910D3}"/>
          </ac:spMkLst>
        </pc:spChg>
        <pc:spChg chg="mod topLvl">
          <ac:chgData name="Peverelli, Claudia" userId="d307d774-b4a2-4635-b133-147f4b88d0a6" providerId="ADAL" clId="{38CA56C9-26A4-4D5D-AE1B-5864D604C001}" dt="2021-01-14T14:16:02.050" v="338" actId="165"/>
          <ac:spMkLst>
            <pc:docMk/>
            <pc:sldMk cId="3265025389" sldId="288"/>
            <ac:spMk id="6" creationId="{87978F12-968F-4EE5-8FB0-FAE6BE9E859B}"/>
          </ac:spMkLst>
        </pc:spChg>
        <pc:spChg chg="mod topLvl">
          <ac:chgData name="Peverelli, Claudia" userId="d307d774-b4a2-4635-b133-147f4b88d0a6" providerId="ADAL" clId="{38CA56C9-26A4-4D5D-AE1B-5864D604C001}" dt="2021-01-14T14:16:02.050" v="338" actId="165"/>
          <ac:spMkLst>
            <pc:docMk/>
            <pc:sldMk cId="3265025389" sldId="288"/>
            <ac:spMk id="9" creationId="{93A4E011-A6B2-4695-A369-489A5370B8E6}"/>
          </ac:spMkLst>
        </pc:spChg>
        <pc:spChg chg="mod topLvl">
          <ac:chgData name="Peverelli, Claudia" userId="d307d774-b4a2-4635-b133-147f4b88d0a6" providerId="ADAL" clId="{38CA56C9-26A4-4D5D-AE1B-5864D604C001}" dt="2021-01-14T14:18:49.073" v="359" actId="207"/>
          <ac:spMkLst>
            <pc:docMk/>
            <pc:sldMk cId="3265025389" sldId="288"/>
            <ac:spMk id="10" creationId="{4AD9CD54-8A45-44A0-BCF8-490315076F42}"/>
          </ac:spMkLst>
        </pc:spChg>
        <pc:spChg chg="mod topLvl">
          <ac:chgData name="Peverelli, Claudia" userId="d307d774-b4a2-4635-b133-147f4b88d0a6" providerId="ADAL" clId="{38CA56C9-26A4-4D5D-AE1B-5864D604C001}" dt="2021-01-14T14:18:39.463" v="356" actId="207"/>
          <ac:spMkLst>
            <pc:docMk/>
            <pc:sldMk cId="3265025389" sldId="288"/>
            <ac:spMk id="11" creationId="{A298B3CF-E555-4915-9CFA-09EC82C64378}"/>
          </ac:spMkLst>
        </pc:spChg>
        <pc:grpChg chg="add del mod">
          <ac:chgData name="Peverelli, Claudia" userId="d307d774-b4a2-4635-b133-147f4b88d0a6" providerId="ADAL" clId="{38CA56C9-26A4-4D5D-AE1B-5864D604C001}" dt="2021-01-14T14:16:02.050" v="338" actId="165"/>
          <ac:grpSpMkLst>
            <pc:docMk/>
            <pc:sldMk cId="3265025389" sldId="288"/>
            <ac:grpSpMk id="4" creationId="{3B3EE6E9-7CCC-40FB-9997-70BB90F1656F}"/>
          </ac:grpSpMkLst>
        </pc:grpChg>
        <pc:picChg chg="mod topLvl">
          <ac:chgData name="Peverelli, Claudia" userId="d307d774-b4a2-4635-b133-147f4b88d0a6" providerId="ADAL" clId="{38CA56C9-26A4-4D5D-AE1B-5864D604C001}" dt="2021-01-14T14:16:02.050" v="338" actId="165"/>
          <ac:picMkLst>
            <pc:docMk/>
            <pc:sldMk cId="3265025389" sldId="288"/>
            <ac:picMk id="3" creationId="{BA7C1AA5-A430-4026-A29E-8CDA5923431E}"/>
          </ac:picMkLst>
        </pc:picChg>
        <pc:cxnChg chg="add del mod topLvl">
          <ac:chgData name="Peverelli, Claudia" userId="d307d774-b4a2-4635-b133-147f4b88d0a6" providerId="ADAL" clId="{38CA56C9-26A4-4D5D-AE1B-5864D604C001}" dt="2021-01-14T14:16:02.050" v="338" actId="165"/>
          <ac:cxnSpMkLst>
            <pc:docMk/>
            <pc:sldMk cId="3265025389" sldId="288"/>
            <ac:cxnSpMk id="8" creationId="{1195CDB6-C27B-4FF2-98BB-CA83E95CF964}"/>
          </ac:cxnSpMkLst>
        </pc:cxnChg>
      </pc:sldChg>
      <pc:sldChg chg="modSp mod">
        <pc:chgData name="Peverelli, Claudia" userId="d307d774-b4a2-4635-b133-147f4b88d0a6" providerId="ADAL" clId="{38CA56C9-26A4-4D5D-AE1B-5864D604C001}" dt="2021-01-17T11:25:19.838" v="1027" actId="20577"/>
        <pc:sldMkLst>
          <pc:docMk/>
          <pc:sldMk cId="4032328270" sldId="289"/>
        </pc:sldMkLst>
        <pc:spChg chg="mod">
          <ac:chgData name="Peverelli, Claudia" userId="d307d774-b4a2-4635-b133-147f4b88d0a6" providerId="ADAL" clId="{38CA56C9-26A4-4D5D-AE1B-5864D604C001}" dt="2021-01-17T11:25:19.838" v="1027" actId="20577"/>
          <ac:spMkLst>
            <pc:docMk/>
            <pc:sldMk cId="4032328270" sldId="289"/>
            <ac:spMk id="12" creationId="{A694FA3A-DF4D-406C-A45B-B391263C0001}"/>
          </ac:spMkLst>
        </pc:spChg>
      </pc:sldChg>
      <pc:sldChg chg="addSp delSp modSp new mod setBg">
        <pc:chgData name="Peverelli, Claudia" userId="d307d774-b4a2-4635-b133-147f4b88d0a6" providerId="ADAL" clId="{38CA56C9-26A4-4D5D-AE1B-5864D604C001}" dt="2021-01-14T13:42:17.750" v="179" actId="1076"/>
        <pc:sldMkLst>
          <pc:docMk/>
          <pc:sldMk cId="2066931889" sldId="290"/>
        </pc:sldMkLst>
        <pc:spChg chg="mod ord">
          <ac:chgData name="Peverelli, Claudia" userId="d307d774-b4a2-4635-b133-147f4b88d0a6" providerId="ADAL" clId="{38CA56C9-26A4-4D5D-AE1B-5864D604C001}" dt="2021-01-14T13:42:17.750" v="179" actId="1076"/>
          <ac:spMkLst>
            <pc:docMk/>
            <pc:sldMk cId="2066931889" sldId="290"/>
            <ac:spMk id="2" creationId="{13BE96B2-6788-4DB2-A028-FA54DBA5C495}"/>
          </ac:spMkLst>
        </pc:spChg>
        <pc:spChg chg="del mod">
          <ac:chgData name="Peverelli, Claudia" userId="d307d774-b4a2-4635-b133-147f4b88d0a6" providerId="ADAL" clId="{38CA56C9-26A4-4D5D-AE1B-5864D604C001}" dt="2021-01-14T13:14:41.544" v="84" actId="478"/>
          <ac:spMkLst>
            <pc:docMk/>
            <pc:sldMk cId="2066931889" sldId="290"/>
            <ac:spMk id="3" creationId="{D76031C3-85EA-4338-AE09-1A1CA9DFCA41}"/>
          </ac:spMkLst>
        </pc:spChg>
        <pc:spChg chg="add">
          <ac:chgData name="Peverelli, Claudia" userId="d307d774-b4a2-4635-b133-147f4b88d0a6" providerId="ADAL" clId="{38CA56C9-26A4-4D5D-AE1B-5864D604C001}" dt="2021-01-14T13:13:31.516" v="43" actId="26606"/>
          <ac:spMkLst>
            <pc:docMk/>
            <pc:sldMk cId="2066931889" sldId="290"/>
            <ac:spMk id="8" creationId="{C51A08AC-F796-409C-AD97-8B476289EC51}"/>
          </ac:spMkLst>
        </pc:spChg>
        <pc:grpChg chg="add">
          <ac:chgData name="Peverelli, Claudia" userId="d307d774-b4a2-4635-b133-147f4b88d0a6" providerId="ADAL" clId="{38CA56C9-26A4-4D5D-AE1B-5864D604C001}" dt="2021-01-14T13:13:31.516" v="43" actId="26606"/>
          <ac:grpSpMkLst>
            <pc:docMk/>
            <pc:sldMk cId="2066931889" sldId="290"/>
            <ac:grpSpMk id="10" creationId="{1E1B312B-4E9A-405C-9CE8-10325438035E}"/>
          </ac:grpSpMkLst>
        </pc:grpChg>
        <pc:picChg chg="add mod">
          <ac:chgData name="Peverelli, Claudia" userId="d307d774-b4a2-4635-b133-147f4b88d0a6" providerId="ADAL" clId="{38CA56C9-26A4-4D5D-AE1B-5864D604C001}" dt="2021-01-14T13:41:00.125" v="168" actId="14100"/>
          <ac:picMkLst>
            <pc:docMk/>
            <pc:sldMk cId="2066931889" sldId="290"/>
            <ac:picMk id="4" creationId="{40649A62-9CA3-4B20-8593-EE2F95098D94}"/>
          </ac:picMkLst>
        </pc:picChg>
        <pc:picChg chg="add del mod">
          <ac:chgData name="Peverelli, Claudia" userId="d307d774-b4a2-4635-b133-147f4b88d0a6" providerId="ADAL" clId="{38CA56C9-26A4-4D5D-AE1B-5864D604C001}" dt="2021-01-14T13:41:01.618" v="169" actId="478"/>
          <ac:picMkLst>
            <pc:docMk/>
            <pc:sldMk cId="2066931889" sldId="290"/>
            <ac:picMk id="1026" creationId="{40148B6E-0483-4E3D-B36F-8C32BADF8615}"/>
          </ac:picMkLst>
        </pc:picChg>
        <pc:picChg chg="add mod">
          <ac:chgData name="Peverelli, Claudia" userId="d307d774-b4a2-4635-b133-147f4b88d0a6" providerId="ADAL" clId="{38CA56C9-26A4-4D5D-AE1B-5864D604C001}" dt="2021-01-14T13:42:10.341" v="178" actId="1076"/>
          <ac:picMkLst>
            <pc:docMk/>
            <pc:sldMk cId="2066931889" sldId="290"/>
            <ac:picMk id="1028" creationId="{E14FB291-934D-4BD5-9A7F-7A0596222165}"/>
          </ac:picMkLst>
        </pc:picChg>
        <pc:picChg chg="add mod">
          <ac:chgData name="Peverelli, Claudia" userId="d307d774-b4a2-4635-b133-147f4b88d0a6" providerId="ADAL" clId="{38CA56C9-26A4-4D5D-AE1B-5864D604C001}" dt="2021-01-14T13:41:16.175" v="173" actId="1076"/>
          <ac:picMkLst>
            <pc:docMk/>
            <pc:sldMk cId="2066931889" sldId="290"/>
            <ac:picMk id="1030" creationId="{5E6F5594-E743-405E-9FC0-AA89E53BAF25}"/>
          </ac:picMkLst>
        </pc:picChg>
      </pc:sldChg>
      <pc:sldChg chg="addSp delSp modSp add mod ord">
        <pc:chgData name="Peverelli, Claudia" userId="d307d774-b4a2-4635-b133-147f4b88d0a6" providerId="ADAL" clId="{38CA56C9-26A4-4D5D-AE1B-5864D604C001}" dt="2021-01-14T13:47:03.572" v="243" actId="20577"/>
        <pc:sldMkLst>
          <pc:docMk/>
          <pc:sldMk cId="1341338299" sldId="291"/>
        </pc:sldMkLst>
        <pc:spChg chg="mod">
          <ac:chgData name="Peverelli, Claudia" userId="d307d774-b4a2-4635-b133-147f4b88d0a6" providerId="ADAL" clId="{38CA56C9-26A4-4D5D-AE1B-5864D604C001}" dt="2021-01-14T13:47:03.572" v="243" actId="20577"/>
          <ac:spMkLst>
            <pc:docMk/>
            <pc:sldMk cId="1341338299" sldId="291"/>
            <ac:spMk id="15" creationId="{D26D8264-C93B-40BD-9D51-958C8477A9CD}"/>
          </ac:spMkLst>
        </pc:spChg>
        <pc:spChg chg="del mod">
          <ac:chgData name="Peverelli, Claudia" userId="d307d774-b4a2-4635-b133-147f4b88d0a6" providerId="ADAL" clId="{38CA56C9-26A4-4D5D-AE1B-5864D604C001}" dt="2021-01-14T13:46:33.901" v="226" actId="478"/>
          <ac:spMkLst>
            <pc:docMk/>
            <pc:sldMk cId="1341338299" sldId="291"/>
            <ac:spMk id="45" creationId="{95DC64E9-54C9-4249-8B20-E83AF1661477}"/>
          </ac:spMkLst>
        </pc:spChg>
        <pc:spChg chg="del">
          <ac:chgData name="Peverelli, Claudia" userId="d307d774-b4a2-4635-b133-147f4b88d0a6" providerId="ADAL" clId="{38CA56C9-26A4-4D5D-AE1B-5864D604C001}" dt="2021-01-14T13:46:13.214" v="191" actId="26606"/>
          <ac:spMkLst>
            <pc:docMk/>
            <pc:sldMk cId="1341338299" sldId="291"/>
            <ac:spMk id="46" creationId="{9B0F7D69-D93C-4C38-A23D-76E000D691CD}"/>
          </ac:spMkLst>
        </pc:spChg>
        <pc:spChg chg="del">
          <ac:chgData name="Peverelli, Claudia" userId="d307d774-b4a2-4635-b133-147f4b88d0a6" providerId="ADAL" clId="{38CA56C9-26A4-4D5D-AE1B-5864D604C001}" dt="2021-01-14T13:46:13.214" v="191" actId="26606"/>
          <ac:spMkLst>
            <pc:docMk/>
            <pc:sldMk cId="1341338299" sldId="291"/>
            <ac:spMk id="47" creationId="{29BA1798-17F7-4F80-A991-C449074B1886}"/>
          </ac:spMkLst>
        </pc:spChg>
        <pc:spChg chg="del">
          <ac:chgData name="Peverelli, Claudia" userId="d307d774-b4a2-4635-b133-147f4b88d0a6" providerId="ADAL" clId="{38CA56C9-26A4-4D5D-AE1B-5864D604C001}" dt="2021-01-14T13:46:13.214" v="191" actId="26606"/>
          <ac:spMkLst>
            <pc:docMk/>
            <pc:sldMk cId="1341338299" sldId="291"/>
            <ac:spMk id="48" creationId="{8CD419D4-EA9D-42D9-BF62-B07F0B7B672B}"/>
          </ac:spMkLst>
        </pc:spChg>
        <pc:spChg chg="del">
          <ac:chgData name="Peverelli, Claudia" userId="d307d774-b4a2-4635-b133-147f4b88d0a6" providerId="ADAL" clId="{38CA56C9-26A4-4D5D-AE1B-5864D604C001}" dt="2021-01-14T13:46:13.214" v="191" actId="26606"/>
          <ac:spMkLst>
            <pc:docMk/>
            <pc:sldMk cId="1341338299" sldId="291"/>
            <ac:spMk id="49" creationId="{1C6FEC9B-9608-4181-A9E5-A1B80E72021C}"/>
          </ac:spMkLst>
        </pc:spChg>
        <pc:spChg chg="del">
          <ac:chgData name="Peverelli, Claudia" userId="d307d774-b4a2-4635-b133-147f4b88d0a6" providerId="ADAL" clId="{38CA56C9-26A4-4D5D-AE1B-5864D604C001}" dt="2021-01-14T13:46:13.214" v="191" actId="26606"/>
          <ac:spMkLst>
            <pc:docMk/>
            <pc:sldMk cId="1341338299" sldId="291"/>
            <ac:spMk id="50" creationId="{AB1564ED-F26F-451D-97D6-A6EC3E83FD55}"/>
          </ac:spMkLst>
        </pc:spChg>
        <pc:spChg chg="del">
          <ac:chgData name="Peverelli, Claudia" userId="d307d774-b4a2-4635-b133-147f4b88d0a6" providerId="ADAL" clId="{38CA56C9-26A4-4D5D-AE1B-5864D604C001}" dt="2021-01-14T13:46:13.214" v="191" actId="26606"/>
          <ac:spMkLst>
            <pc:docMk/>
            <pc:sldMk cId="1341338299" sldId="291"/>
            <ac:spMk id="51" creationId="{AA4342DD-7680-4127-930E-CCB5085E335E}"/>
          </ac:spMkLst>
        </pc:spChg>
        <pc:spChg chg="del">
          <ac:chgData name="Peverelli, Claudia" userId="d307d774-b4a2-4635-b133-147f4b88d0a6" providerId="ADAL" clId="{38CA56C9-26A4-4D5D-AE1B-5864D604C001}" dt="2021-01-14T13:46:13.214" v="191" actId="26606"/>
          <ac:spMkLst>
            <pc:docMk/>
            <pc:sldMk cId="1341338299" sldId="291"/>
            <ac:spMk id="52" creationId="{F1FF0434-7F50-41AF-93EE-7466DED915DE}"/>
          </ac:spMkLst>
        </pc:spChg>
        <pc:spChg chg="del">
          <ac:chgData name="Peverelli, Claudia" userId="d307d774-b4a2-4635-b133-147f4b88d0a6" providerId="ADAL" clId="{38CA56C9-26A4-4D5D-AE1B-5864D604C001}" dt="2021-01-14T13:46:13.214" v="191" actId="26606"/>
          <ac:spMkLst>
            <pc:docMk/>
            <pc:sldMk cId="1341338299" sldId="291"/>
            <ac:spMk id="53" creationId="{217ADE80-AC1E-4A7D-916F-75AF3D3F3FD8}"/>
          </ac:spMkLst>
        </pc:spChg>
        <pc:spChg chg="del">
          <ac:chgData name="Peverelli, Claudia" userId="d307d774-b4a2-4635-b133-147f4b88d0a6" providerId="ADAL" clId="{38CA56C9-26A4-4D5D-AE1B-5864D604C001}" dt="2021-01-14T13:46:13.214" v="191" actId="26606"/>
          <ac:spMkLst>
            <pc:docMk/>
            <pc:sldMk cId="1341338299" sldId="291"/>
            <ac:spMk id="54" creationId="{7D8DC9C7-2C47-4A29-8D99-5A642EC4A297}"/>
          </ac:spMkLst>
        </pc:spChg>
        <pc:spChg chg="del">
          <ac:chgData name="Peverelli, Claudia" userId="d307d774-b4a2-4635-b133-147f4b88d0a6" providerId="ADAL" clId="{38CA56C9-26A4-4D5D-AE1B-5864D604C001}" dt="2021-01-14T13:46:13.214" v="191" actId="26606"/>
          <ac:spMkLst>
            <pc:docMk/>
            <pc:sldMk cId="1341338299" sldId="291"/>
            <ac:spMk id="55" creationId="{0DBF1ABE-8590-450D-BB49-BDDCCF3EEA9E}"/>
          </ac:spMkLst>
        </pc:spChg>
        <pc:spChg chg="del">
          <ac:chgData name="Peverelli, Claudia" userId="d307d774-b4a2-4635-b133-147f4b88d0a6" providerId="ADAL" clId="{38CA56C9-26A4-4D5D-AE1B-5864D604C001}" dt="2021-01-14T13:46:13.214" v="191" actId="26606"/>
          <ac:spMkLst>
            <pc:docMk/>
            <pc:sldMk cId="1341338299" sldId="291"/>
            <ac:spMk id="56" creationId="{C7D887A3-61AD-4674-BC53-8DFA8CF7B410}"/>
          </ac:spMkLst>
        </pc:spChg>
        <pc:spChg chg="del">
          <ac:chgData name="Peverelli, Claudia" userId="d307d774-b4a2-4635-b133-147f4b88d0a6" providerId="ADAL" clId="{38CA56C9-26A4-4D5D-AE1B-5864D604C001}" dt="2021-01-14T13:46:13.214" v="191" actId="26606"/>
          <ac:spMkLst>
            <pc:docMk/>
            <pc:sldMk cId="1341338299" sldId="291"/>
            <ac:spMk id="57" creationId="{479F0FB3-8461-462D-84A2-53106FBF4E5B}"/>
          </ac:spMkLst>
        </pc:spChg>
        <pc:spChg chg="del">
          <ac:chgData name="Peverelli, Claudia" userId="d307d774-b4a2-4635-b133-147f4b88d0a6" providerId="ADAL" clId="{38CA56C9-26A4-4D5D-AE1B-5864D604C001}" dt="2021-01-14T13:46:13.214" v="191" actId="26606"/>
          <ac:spMkLst>
            <pc:docMk/>
            <pc:sldMk cId="1341338299" sldId="291"/>
            <ac:spMk id="58" creationId="{11E3C311-4E8A-45D9-97BF-07F5FD346974}"/>
          </ac:spMkLst>
        </pc:spChg>
        <pc:spChg chg="add">
          <ac:chgData name="Peverelli, Claudia" userId="d307d774-b4a2-4635-b133-147f4b88d0a6" providerId="ADAL" clId="{38CA56C9-26A4-4D5D-AE1B-5864D604C001}" dt="2021-01-14T13:46:13.214" v="191" actId="26606"/>
          <ac:spMkLst>
            <pc:docMk/>
            <pc:sldMk cId="1341338299" sldId="291"/>
            <ac:spMk id="63" creationId="{593B4D24-F4A8-4141-A20A-E0575D199633}"/>
          </ac:spMkLst>
        </pc:spChg>
        <pc:grpChg chg="add">
          <ac:chgData name="Peverelli, Claudia" userId="d307d774-b4a2-4635-b133-147f4b88d0a6" providerId="ADAL" clId="{38CA56C9-26A4-4D5D-AE1B-5864D604C001}" dt="2021-01-14T13:46:13.214" v="191" actId="26606"/>
          <ac:grpSpMkLst>
            <pc:docMk/>
            <pc:sldMk cId="1341338299" sldId="291"/>
            <ac:grpSpMk id="65" creationId="{6CCEEF8A-4A3A-4B35-AA57-D804767F5AD9}"/>
          </ac:grpSpMkLst>
        </pc:grpChg>
        <pc:picChg chg="add del mod">
          <ac:chgData name="Peverelli, Claudia" userId="d307d774-b4a2-4635-b133-147f4b88d0a6" providerId="ADAL" clId="{38CA56C9-26A4-4D5D-AE1B-5864D604C001}" dt="2021-01-14T13:46:01.301" v="190" actId="21"/>
          <ac:picMkLst>
            <pc:docMk/>
            <pc:sldMk cId="1341338299" sldId="291"/>
            <ac:picMk id="3" creationId="{E44642BE-EA59-4649-A491-5714C98735F7}"/>
          </ac:picMkLst>
        </pc:picChg>
        <pc:picChg chg="del">
          <ac:chgData name="Peverelli, Claudia" userId="d307d774-b4a2-4635-b133-147f4b88d0a6" providerId="ADAL" clId="{38CA56C9-26A4-4D5D-AE1B-5864D604C001}" dt="2021-01-14T13:45:53.382" v="188" actId="478"/>
          <ac:picMkLst>
            <pc:docMk/>
            <pc:sldMk cId="1341338299" sldId="291"/>
            <ac:picMk id="4" creationId="{F506375D-5D21-4F0A-8229-31E60C5B3BBC}"/>
          </ac:picMkLst>
        </pc:picChg>
        <pc:picChg chg="del">
          <ac:chgData name="Peverelli, Claudia" userId="d307d774-b4a2-4635-b133-147f4b88d0a6" providerId="ADAL" clId="{38CA56C9-26A4-4D5D-AE1B-5864D604C001}" dt="2021-01-14T13:45:53.972" v="189" actId="478"/>
          <ac:picMkLst>
            <pc:docMk/>
            <pc:sldMk cId="1341338299" sldId="291"/>
            <ac:picMk id="5" creationId="{19DE6F9C-51EA-4470-9F80-D9B0185B2505}"/>
          </ac:picMkLst>
        </pc:picChg>
        <pc:picChg chg="add mod">
          <ac:chgData name="Peverelli, Claudia" userId="d307d774-b4a2-4635-b133-147f4b88d0a6" providerId="ADAL" clId="{38CA56C9-26A4-4D5D-AE1B-5864D604C001}" dt="2021-01-14T13:46:39.356" v="229" actId="1076"/>
          <ac:picMkLst>
            <pc:docMk/>
            <pc:sldMk cId="1341338299" sldId="291"/>
            <ac:picMk id="28" creationId="{22C8C110-F4EB-4F28-8501-3D512CCF4013}"/>
          </ac:picMkLst>
        </pc:picChg>
        <pc:picChg chg="del mod">
          <ac:chgData name="Peverelli, Claudia" userId="d307d774-b4a2-4635-b133-147f4b88d0a6" providerId="ADAL" clId="{38CA56C9-26A4-4D5D-AE1B-5864D604C001}" dt="2021-01-14T13:45:42.715" v="184" actId="478"/>
          <ac:picMkLst>
            <pc:docMk/>
            <pc:sldMk cId="1341338299" sldId="291"/>
            <ac:picMk id="43" creationId="{8D704D05-B06D-4629-ACB0-2D22C5878163}"/>
          </ac:picMkLst>
        </pc:picChg>
      </pc:sldChg>
      <pc:sldChg chg="add">
        <pc:chgData name="Peverelli, Claudia" userId="d307d774-b4a2-4635-b133-147f4b88d0a6" providerId="ADAL" clId="{38CA56C9-26A4-4D5D-AE1B-5864D604C001}" dt="2021-01-14T13:58:50.777" v="244"/>
        <pc:sldMkLst>
          <pc:docMk/>
          <pc:sldMk cId="2353901777" sldId="292"/>
        </pc:sldMkLst>
      </pc:sldChg>
      <pc:sldChg chg="addSp delSp modSp add mod ord">
        <pc:chgData name="Peverelli, Claudia" userId="d307d774-b4a2-4635-b133-147f4b88d0a6" providerId="ADAL" clId="{38CA56C9-26A4-4D5D-AE1B-5864D604C001}" dt="2021-01-14T14:06:16.360" v="321" actId="14100"/>
        <pc:sldMkLst>
          <pc:docMk/>
          <pc:sldMk cId="4259369434" sldId="293"/>
        </pc:sldMkLst>
        <pc:spChg chg="del">
          <ac:chgData name="Peverelli, Claudia" userId="d307d774-b4a2-4635-b133-147f4b88d0a6" providerId="ADAL" clId="{38CA56C9-26A4-4D5D-AE1B-5864D604C001}" dt="2021-01-14T13:59:55.814" v="268" actId="478"/>
          <ac:spMkLst>
            <pc:docMk/>
            <pc:sldMk cId="4259369434" sldId="293"/>
            <ac:spMk id="13" creationId="{8E67C46B-A938-4097-99F5-BCE51CEB9E46}"/>
          </ac:spMkLst>
        </pc:spChg>
        <pc:picChg chg="add mod">
          <ac:chgData name="Peverelli, Claudia" userId="d307d774-b4a2-4635-b133-147f4b88d0a6" providerId="ADAL" clId="{38CA56C9-26A4-4D5D-AE1B-5864D604C001}" dt="2021-01-14T14:05:31.121" v="302" actId="208"/>
          <ac:picMkLst>
            <pc:docMk/>
            <pc:sldMk cId="4259369434" sldId="293"/>
            <ac:picMk id="2" creationId="{019E07B2-194E-401F-93D2-3C730BDE00DC}"/>
          </ac:picMkLst>
        </pc:picChg>
        <pc:picChg chg="add del mod">
          <ac:chgData name="Peverelli, Claudia" userId="d307d774-b4a2-4635-b133-147f4b88d0a6" providerId="ADAL" clId="{38CA56C9-26A4-4D5D-AE1B-5864D604C001}" dt="2021-01-14T14:05:56.997" v="312" actId="478"/>
          <ac:picMkLst>
            <pc:docMk/>
            <pc:sldMk cId="4259369434" sldId="293"/>
            <ac:picMk id="3" creationId="{EF8DBFEA-3C75-4305-B494-1A8C21C35E1E}"/>
          </ac:picMkLst>
        </pc:picChg>
        <pc:picChg chg="add mod">
          <ac:chgData name="Peverelli, Claudia" userId="d307d774-b4a2-4635-b133-147f4b88d0a6" providerId="ADAL" clId="{38CA56C9-26A4-4D5D-AE1B-5864D604C001}" dt="2021-01-14T14:05:32.697" v="303" actId="208"/>
          <ac:picMkLst>
            <pc:docMk/>
            <pc:sldMk cId="4259369434" sldId="293"/>
            <ac:picMk id="4" creationId="{02A740D0-8D41-460C-9E1F-95792D43F567}"/>
          </ac:picMkLst>
        </pc:picChg>
        <pc:picChg chg="add mod">
          <ac:chgData name="Peverelli, Claudia" userId="d307d774-b4a2-4635-b133-147f4b88d0a6" providerId="ADAL" clId="{38CA56C9-26A4-4D5D-AE1B-5864D604C001}" dt="2021-01-14T14:06:14.289" v="320" actId="14100"/>
          <ac:picMkLst>
            <pc:docMk/>
            <pc:sldMk cId="4259369434" sldId="293"/>
            <ac:picMk id="5" creationId="{2C34FF18-372B-43C2-BDB3-ABB544392743}"/>
          </ac:picMkLst>
        </pc:picChg>
        <pc:picChg chg="add mod">
          <ac:chgData name="Peverelli, Claudia" userId="d307d774-b4a2-4635-b133-147f4b88d0a6" providerId="ADAL" clId="{38CA56C9-26A4-4D5D-AE1B-5864D604C001}" dt="2021-01-14T14:06:16.360" v="321" actId="14100"/>
          <ac:picMkLst>
            <pc:docMk/>
            <pc:sldMk cId="4259369434" sldId="293"/>
            <ac:picMk id="15" creationId="{AFE2EFD9-5843-443C-8CF0-48E9F8F2C006}"/>
          </ac:picMkLst>
        </pc:picChg>
        <pc:picChg chg="add mod">
          <ac:chgData name="Peverelli, Claudia" userId="d307d774-b4a2-4635-b133-147f4b88d0a6" providerId="ADAL" clId="{38CA56C9-26A4-4D5D-AE1B-5864D604C001}" dt="2021-01-14T14:05:33.737" v="304" actId="208"/>
          <ac:picMkLst>
            <pc:docMk/>
            <pc:sldMk cId="4259369434" sldId="293"/>
            <ac:picMk id="16" creationId="{A5077BF3-E3DC-4BF5-B1A1-68ED7D62A8FC}"/>
          </ac:picMkLst>
        </pc:picChg>
        <pc:picChg chg="add del mod">
          <ac:chgData name="Peverelli, Claudia" userId="d307d774-b4a2-4635-b133-147f4b88d0a6" providerId="ADAL" clId="{38CA56C9-26A4-4D5D-AE1B-5864D604C001}" dt="2021-01-14T14:02:29.130" v="278" actId="478"/>
          <ac:picMkLst>
            <pc:docMk/>
            <pc:sldMk cId="4259369434" sldId="293"/>
            <ac:picMk id="17" creationId="{FC76EAEA-4FB7-4C7A-A0EE-9B6014322070}"/>
          </ac:picMkLst>
        </pc:picChg>
      </pc:sldChg>
      <pc:sldChg chg="addSp delSp modSp add mod ord">
        <pc:chgData name="Peverelli, Claudia" userId="d307d774-b4a2-4635-b133-147f4b88d0a6" providerId="ADAL" clId="{38CA56C9-26A4-4D5D-AE1B-5864D604C001}" dt="2021-01-14T14:37:22.347" v="392" actId="1076"/>
        <pc:sldMkLst>
          <pc:docMk/>
          <pc:sldMk cId="3990249593" sldId="294"/>
        </pc:sldMkLst>
        <pc:spChg chg="del">
          <ac:chgData name="Peverelli, Claudia" userId="d307d774-b4a2-4635-b133-147f4b88d0a6" providerId="ADAL" clId="{38CA56C9-26A4-4D5D-AE1B-5864D604C001}" dt="2021-01-14T14:36:04.137" v="364" actId="478"/>
          <ac:spMkLst>
            <pc:docMk/>
            <pc:sldMk cId="3990249593" sldId="294"/>
            <ac:spMk id="5" creationId="{9478E0F7-35C3-485C-8068-E6CEE7910414}"/>
          </ac:spMkLst>
        </pc:spChg>
        <pc:spChg chg="add mod">
          <ac:chgData name="Peverelli, Claudia" userId="d307d774-b4a2-4635-b133-147f4b88d0a6" providerId="ADAL" clId="{38CA56C9-26A4-4D5D-AE1B-5864D604C001}" dt="2021-01-14T14:37:22.347" v="392" actId="1076"/>
          <ac:spMkLst>
            <pc:docMk/>
            <pc:sldMk cId="3990249593" sldId="294"/>
            <ac:spMk id="7" creationId="{488DE2F8-B925-4C68-921C-D6336464D5DD}"/>
          </ac:spMkLst>
        </pc:spChg>
        <pc:picChg chg="del">
          <ac:chgData name="Peverelli, Claudia" userId="d307d774-b4a2-4635-b133-147f4b88d0a6" providerId="ADAL" clId="{38CA56C9-26A4-4D5D-AE1B-5864D604C001}" dt="2021-01-14T14:35:37.719" v="363" actId="478"/>
          <ac:picMkLst>
            <pc:docMk/>
            <pc:sldMk cId="3990249593" sldId="294"/>
            <ac:picMk id="2" creationId="{2F4758A3-8D49-4575-B7FC-DE2A8FFBD55A}"/>
          </ac:picMkLst>
        </pc:picChg>
        <pc:picChg chg="add mod">
          <ac:chgData name="Peverelli, Claudia" userId="d307d774-b4a2-4635-b133-147f4b88d0a6" providerId="ADAL" clId="{38CA56C9-26A4-4D5D-AE1B-5864D604C001}" dt="2021-01-14T14:36:23.793" v="366" actId="1076"/>
          <ac:picMkLst>
            <pc:docMk/>
            <pc:sldMk cId="3990249593" sldId="294"/>
            <ac:picMk id="3" creationId="{AEFC0B0C-B127-4350-82AB-B667B81639D5}"/>
          </ac:picMkLst>
        </pc:picChg>
        <pc:picChg chg="add mod">
          <ac:chgData name="Peverelli, Claudia" userId="d307d774-b4a2-4635-b133-147f4b88d0a6" providerId="ADAL" clId="{38CA56C9-26A4-4D5D-AE1B-5864D604C001}" dt="2021-01-14T14:36:39.355" v="369" actId="14100"/>
          <ac:picMkLst>
            <pc:docMk/>
            <pc:sldMk cId="3990249593" sldId="294"/>
            <ac:picMk id="6" creationId="{F5F6B99F-3772-42CC-8C63-44FEB5A1E2B8}"/>
          </ac:picMkLst>
        </pc:picChg>
      </pc:sldChg>
      <pc:sldChg chg="add ord">
        <pc:chgData name="Peverelli, Claudia" userId="d307d774-b4a2-4635-b133-147f4b88d0a6" providerId="ADAL" clId="{38CA56C9-26A4-4D5D-AE1B-5864D604C001}" dt="2021-01-17T11:25:45.938" v="1030"/>
        <pc:sldMkLst>
          <pc:docMk/>
          <pc:sldMk cId="3811462018" sldId="295"/>
        </pc:sldMkLst>
      </pc:sldChg>
      <pc:sldChg chg="addSp modSp add mod ord">
        <pc:chgData name="Peverelli, Claudia" userId="d307d774-b4a2-4635-b133-147f4b88d0a6" providerId="ADAL" clId="{38CA56C9-26A4-4D5D-AE1B-5864D604C001}" dt="2021-01-18T10:45:38.097" v="1102" actId="1038"/>
        <pc:sldMkLst>
          <pc:docMk/>
          <pc:sldMk cId="2413793435" sldId="296"/>
        </pc:sldMkLst>
        <pc:spChg chg="mod">
          <ac:chgData name="Peverelli, Claudia" userId="d307d774-b4a2-4635-b133-147f4b88d0a6" providerId="ADAL" clId="{38CA56C9-26A4-4D5D-AE1B-5864D604C001}" dt="2021-01-18T10:45:38.097" v="1102" actId="1038"/>
          <ac:spMkLst>
            <pc:docMk/>
            <pc:sldMk cId="2413793435" sldId="296"/>
            <ac:spMk id="12" creationId="{D623BB74-0315-4499-8E75-56495534D2E2}"/>
          </ac:spMkLst>
        </pc:spChg>
        <pc:picChg chg="mod">
          <ac:chgData name="Peverelli, Claudia" userId="d307d774-b4a2-4635-b133-147f4b88d0a6" providerId="ADAL" clId="{38CA56C9-26A4-4D5D-AE1B-5864D604C001}" dt="2021-01-18T10:44:07.798" v="1086" actId="1076"/>
          <ac:picMkLst>
            <pc:docMk/>
            <pc:sldMk cId="2413793435" sldId="296"/>
            <ac:picMk id="4" creationId="{4BD1FC80-9650-4D54-A7A4-2BE7D8C9A78B}"/>
          </ac:picMkLst>
        </pc:picChg>
        <pc:picChg chg="add mod">
          <ac:chgData name="Peverelli, Claudia" userId="d307d774-b4a2-4635-b133-147f4b88d0a6" providerId="ADAL" clId="{38CA56C9-26A4-4D5D-AE1B-5864D604C001}" dt="2021-01-18T10:44:15.764" v="1090" actId="14100"/>
          <ac:picMkLst>
            <pc:docMk/>
            <pc:sldMk cId="2413793435" sldId="296"/>
            <ac:picMk id="1026" creationId="{4029B087-1864-486C-BC12-D2B61EB7CB12}"/>
          </ac:picMkLst>
        </pc:picChg>
      </pc:sldChg>
    </pc:docChg>
  </pc:docChgLst>
  <pc:docChgLst>
    <pc:chgData name="Peverelli, Claudia" userId="d307d774-b4a2-4635-b133-147f4b88d0a6" providerId="ADAL" clId="{988305F8-0EC5-4B34-BA62-24FDFB38020D}"/>
    <pc:docChg chg="custSel addSld modSld sldOrd">
      <pc:chgData name="Peverelli, Claudia" userId="d307d774-b4a2-4635-b133-147f4b88d0a6" providerId="ADAL" clId="{988305F8-0EC5-4B34-BA62-24FDFB38020D}" dt="2021-07-08T10:15:04.152" v="45" actId="1076"/>
      <pc:docMkLst>
        <pc:docMk/>
      </pc:docMkLst>
      <pc:sldChg chg="addSp delSp modSp mod">
        <pc:chgData name="Peverelli, Claudia" userId="d307d774-b4a2-4635-b133-147f4b88d0a6" providerId="ADAL" clId="{988305F8-0EC5-4B34-BA62-24FDFB38020D}" dt="2021-07-08T10:12:35.815" v="38" actId="14100"/>
        <pc:sldMkLst>
          <pc:docMk/>
          <pc:sldMk cId="1136451250" sldId="275"/>
        </pc:sldMkLst>
        <pc:spChg chg="mod ord">
          <ac:chgData name="Peverelli, Claudia" userId="d307d774-b4a2-4635-b133-147f4b88d0a6" providerId="ADAL" clId="{988305F8-0EC5-4B34-BA62-24FDFB38020D}" dt="2021-07-08T10:12:35.815" v="38" actId="14100"/>
          <ac:spMkLst>
            <pc:docMk/>
            <pc:sldMk cId="1136451250" sldId="275"/>
            <ac:spMk id="8" creationId="{193EB1BF-B0D3-4B77-A1F2-BD406915E575}"/>
          </ac:spMkLst>
        </pc:spChg>
        <pc:spChg chg="del">
          <ac:chgData name="Peverelli, Claudia" userId="d307d774-b4a2-4635-b133-147f4b88d0a6" providerId="ADAL" clId="{988305F8-0EC5-4B34-BA62-24FDFB38020D}" dt="2021-07-08T10:11:44.978" v="9" actId="478"/>
          <ac:spMkLst>
            <pc:docMk/>
            <pc:sldMk cId="1136451250" sldId="275"/>
            <ac:spMk id="10" creationId="{FED60A56-1C8F-4C6C-A8CA-E78FAEB0C6FA}"/>
          </ac:spMkLst>
        </pc:spChg>
        <pc:spChg chg="del">
          <ac:chgData name="Peverelli, Claudia" userId="d307d774-b4a2-4635-b133-147f4b88d0a6" providerId="ADAL" clId="{988305F8-0EC5-4B34-BA62-24FDFB38020D}" dt="2021-07-08T10:11:46.567" v="10" actId="478"/>
          <ac:spMkLst>
            <pc:docMk/>
            <pc:sldMk cId="1136451250" sldId="275"/>
            <ac:spMk id="11" creationId="{9E76E4F6-48FB-4467-B85C-465EDEC9534D}"/>
          </ac:spMkLst>
        </pc:spChg>
        <pc:picChg chg="del">
          <ac:chgData name="Peverelli, Claudia" userId="d307d774-b4a2-4635-b133-147f4b88d0a6" providerId="ADAL" clId="{988305F8-0EC5-4B34-BA62-24FDFB38020D}" dt="2021-07-08T10:11:35.109" v="4" actId="478"/>
          <ac:picMkLst>
            <pc:docMk/>
            <pc:sldMk cId="1136451250" sldId="275"/>
            <ac:picMk id="4" creationId="{1B800918-9720-4FEF-A384-3E7EC651D8E5}"/>
          </ac:picMkLst>
        </pc:picChg>
        <pc:picChg chg="add mod">
          <ac:chgData name="Peverelli, Claudia" userId="d307d774-b4a2-4635-b133-147f4b88d0a6" providerId="ADAL" clId="{988305F8-0EC5-4B34-BA62-24FDFB38020D}" dt="2021-07-08T10:12:26.330" v="25" actId="1076"/>
          <ac:picMkLst>
            <pc:docMk/>
            <pc:sldMk cId="1136451250" sldId="275"/>
            <ac:picMk id="5" creationId="{D3C02002-82CD-4AD6-B088-41F4AF4F12F1}"/>
          </ac:picMkLst>
        </pc:picChg>
        <pc:picChg chg="del">
          <ac:chgData name="Peverelli, Claudia" userId="d307d774-b4a2-4635-b133-147f4b88d0a6" providerId="ADAL" clId="{988305F8-0EC5-4B34-BA62-24FDFB38020D}" dt="2021-07-08T10:11:35.686" v="5" actId="478"/>
          <ac:picMkLst>
            <pc:docMk/>
            <pc:sldMk cId="1136451250" sldId="275"/>
            <ac:picMk id="6" creationId="{E0020BAD-AD77-40EA-876E-8B59785C3C8E}"/>
          </ac:picMkLst>
        </pc:picChg>
        <pc:picChg chg="del">
          <ac:chgData name="Peverelli, Claudia" userId="d307d774-b4a2-4635-b133-147f4b88d0a6" providerId="ADAL" clId="{988305F8-0EC5-4B34-BA62-24FDFB38020D}" dt="2021-07-08T10:11:36.236" v="6" actId="478"/>
          <ac:picMkLst>
            <pc:docMk/>
            <pc:sldMk cId="1136451250" sldId="275"/>
            <ac:picMk id="7" creationId="{E013ED46-7C68-4BB6-8362-4714AEBE3E96}"/>
          </ac:picMkLst>
        </pc:picChg>
        <pc:picChg chg="add del mod">
          <ac:chgData name="Peverelli, Claudia" userId="d307d774-b4a2-4635-b133-147f4b88d0a6" providerId="ADAL" clId="{988305F8-0EC5-4B34-BA62-24FDFB38020D}" dt="2021-07-08T10:10:52.594" v="3" actId="478"/>
          <ac:picMkLst>
            <pc:docMk/>
            <pc:sldMk cId="1136451250" sldId="275"/>
            <ac:picMk id="9" creationId="{D91A3FBA-A358-4345-85D1-A799B9419469}"/>
          </ac:picMkLst>
        </pc:picChg>
      </pc:sldChg>
      <pc:sldChg chg="modSp mod">
        <pc:chgData name="Peverelli, Claudia" userId="d307d774-b4a2-4635-b133-147f4b88d0a6" providerId="ADAL" clId="{988305F8-0EC5-4B34-BA62-24FDFB38020D}" dt="2021-07-08T10:15:04.152" v="45" actId="1076"/>
        <pc:sldMkLst>
          <pc:docMk/>
          <pc:sldMk cId="4032328270" sldId="289"/>
        </pc:sldMkLst>
        <pc:spChg chg="mod">
          <ac:chgData name="Peverelli, Claudia" userId="d307d774-b4a2-4635-b133-147f4b88d0a6" providerId="ADAL" clId="{988305F8-0EC5-4B34-BA62-24FDFB38020D}" dt="2021-07-08T10:15:04.152" v="45" actId="1076"/>
          <ac:spMkLst>
            <pc:docMk/>
            <pc:sldMk cId="4032328270" sldId="289"/>
            <ac:spMk id="12" creationId="{A694FA3A-DF4D-406C-A45B-B391263C0001}"/>
          </ac:spMkLst>
        </pc:spChg>
      </pc:sldChg>
      <pc:sldChg chg="add ord">
        <pc:chgData name="Peverelli, Claudia" userId="d307d774-b4a2-4635-b133-147f4b88d0a6" providerId="ADAL" clId="{988305F8-0EC5-4B34-BA62-24FDFB38020D}" dt="2021-07-08T10:14:58.260" v="43"/>
        <pc:sldMkLst>
          <pc:docMk/>
          <pc:sldMk cId="712282889" sldId="300"/>
        </pc:sldMkLst>
      </pc:sldChg>
    </pc:docChg>
  </pc:docChgLst>
  <pc:docChgLst>
    <pc:chgData name="Peverelli, Claudia" userId="d307d774-b4a2-4635-b133-147f4b88d0a6" providerId="ADAL" clId="{FB138475-A6AF-49C2-83F0-BBC4FAF31F80}"/>
    <pc:docChg chg="undo redo custSel addSld delSld modSld sldOrd">
      <pc:chgData name="Peverelli, Claudia" userId="d307d774-b4a2-4635-b133-147f4b88d0a6" providerId="ADAL" clId="{FB138475-A6AF-49C2-83F0-BBC4FAF31F80}" dt="2021-01-09T09:44:35.458" v="2722" actId="20577"/>
      <pc:docMkLst>
        <pc:docMk/>
      </pc:docMkLst>
      <pc:sldChg chg="del">
        <pc:chgData name="Peverelli, Claudia" userId="d307d774-b4a2-4635-b133-147f4b88d0a6" providerId="ADAL" clId="{FB138475-A6AF-49C2-83F0-BBC4FAF31F80}" dt="2021-01-08T14:36:23.777" v="2186" actId="47"/>
        <pc:sldMkLst>
          <pc:docMk/>
          <pc:sldMk cId="1248708651" sldId="258"/>
        </pc:sldMkLst>
      </pc:sldChg>
      <pc:sldChg chg="modSp mod">
        <pc:chgData name="Peverelli, Claudia" userId="d307d774-b4a2-4635-b133-147f4b88d0a6" providerId="ADAL" clId="{FB138475-A6AF-49C2-83F0-BBC4FAF31F80}" dt="2021-01-08T14:38:46.118" v="2250" actId="20577"/>
        <pc:sldMkLst>
          <pc:docMk/>
          <pc:sldMk cId="756810177" sldId="259"/>
        </pc:sldMkLst>
        <pc:spChg chg="mod">
          <ac:chgData name="Peverelli, Claudia" userId="d307d774-b4a2-4635-b133-147f4b88d0a6" providerId="ADAL" clId="{FB138475-A6AF-49C2-83F0-BBC4FAF31F80}" dt="2021-01-08T14:38:46.118" v="2250" actId="20577"/>
          <ac:spMkLst>
            <pc:docMk/>
            <pc:sldMk cId="756810177" sldId="259"/>
            <ac:spMk id="3" creationId="{10711996-521B-45CF-877F-CA15CD94B072}"/>
          </ac:spMkLst>
        </pc:spChg>
      </pc:sldChg>
      <pc:sldChg chg="modSp mod">
        <pc:chgData name="Peverelli, Claudia" userId="d307d774-b4a2-4635-b133-147f4b88d0a6" providerId="ADAL" clId="{FB138475-A6AF-49C2-83F0-BBC4FAF31F80}" dt="2021-01-08T14:36:44.446" v="2204" actId="20577"/>
        <pc:sldMkLst>
          <pc:docMk/>
          <pc:sldMk cId="2469267216" sldId="262"/>
        </pc:sldMkLst>
        <pc:spChg chg="mod">
          <ac:chgData name="Peverelli, Claudia" userId="d307d774-b4a2-4635-b133-147f4b88d0a6" providerId="ADAL" clId="{FB138475-A6AF-49C2-83F0-BBC4FAF31F80}" dt="2021-01-08T14:36:44.446" v="2204" actId="20577"/>
          <ac:spMkLst>
            <pc:docMk/>
            <pc:sldMk cId="2469267216" sldId="262"/>
            <ac:spMk id="3" creationId="{19F7A520-D1F0-428B-AADB-41F57586BDEF}"/>
          </ac:spMkLst>
        </pc:spChg>
      </pc:sldChg>
      <pc:sldChg chg="modSp mod">
        <pc:chgData name="Peverelli, Claudia" userId="d307d774-b4a2-4635-b133-147f4b88d0a6" providerId="ADAL" clId="{FB138475-A6AF-49C2-83F0-BBC4FAF31F80}" dt="2021-01-08T14:37:55.780" v="2220" actId="1076"/>
        <pc:sldMkLst>
          <pc:docMk/>
          <pc:sldMk cId="2440573006" sldId="263"/>
        </pc:sldMkLst>
        <pc:spChg chg="mod">
          <ac:chgData name="Peverelli, Claudia" userId="d307d774-b4a2-4635-b133-147f4b88d0a6" providerId="ADAL" clId="{FB138475-A6AF-49C2-83F0-BBC4FAF31F80}" dt="2021-01-08T14:37:49.613" v="2219" actId="14100"/>
          <ac:spMkLst>
            <pc:docMk/>
            <pc:sldMk cId="2440573006" sldId="263"/>
            <ac:spMk id="16" creationId="{5BABFCCA-4374-4989-B6B7-0D788C1C02BE}"/>
          </ac:spMkLst>
        </pc:spChg>
        <pc:spChg chg="mod">
          <ac:chgData name="Peverelli, Claudia" userId="d307d774-b4a2-4635-b133-147f4b88d0a6" providerId="ADAL" clId="{FB138475-A6AF-49C2-83F0-BBC4FAF31F80}" dt="2021-01-08T14:37:55.780" v="2220" actId="1076"/>
          <ac:spMkLst>
            <pc:docMk/>
            <pc:sldMk cId="2440573006" sldId="263"/>
            <ac:spMk id="17" creationId="{055C3F10-D83B-43C0-9102-78121A3098EA}"/>
          </ac:spMkLst>
        </pc:spChg>
      </pc:sldChg>
      <pc:sldChg chg="modSp mod">
        <pc:chgData name="Peverelli, Claudia" userId="d307d774-b4a2-4635-b133-147f4b88d0a6" providerId="ADAL" clId="{FB138475-A6AF-49C2-83F0-BBC4FAF31F80}" dt="2021-01-08T14:37:00.836" v="2208" actId="20577"/>
        <pc:sldMkLst>
          <pc:docMk/>
          <pc:sldMk cId="3471958565" sldId="265"/>
        </pc:sldMkLst>
        <pc:spChg chg="mod">
          <ac:chgData name="Peverelli, Claudia" userId="d307d774-b4a2-4635-b133-147f4b88d0a6" providerId="ADAL" clId="{FB138475-A6AF-49C2-83F0-BBC4FAF31F80}" dt="2021-01-08T14:37:00.836" v="2208" actId="20577"/>
          <ac:spMkLst>
            <pc:docMk/>
            <pc:sldMk cId="3471958565" sldId="265"/>
            <ac:spMk id="2" creationId="{0D81ACA0-66CE-436E-B56F-C97D5057B4A1}"/>
          </ac:spMkLst>
        </pc:spChg>
      </pc:sldChg>
      <pc:sldChg chg="addSp delSp modSp del mod modClrScheme chgLayout">
        <pc:chgData name="Peverelli, Claudia" userId="d307d774-b4a2-4635-b133-147f4b88d0a6" providerId="ADAL" clId="{FB138475-A6AF-49C2-83F0-BBC4FAF31F80}" dt="2021-01-08T14:24:00.588" v="1568" actId="47"/>
        <pc:sldMkLst>
          <pc:docMk/>
          <pc:sldMk cId="1477973800" sldId="272"/>
        </pc:sldMkLst>
        <pc:spChg chg="mod ord">
          <ac:chgData name="Peverelli, Claudia" userId="d307d774-b4a2-4635-b133-147f4b88d0a6" providerId="ADAL" clId="{FB138475-A6AF-49C2-83F0-BBC4FAF31F80}" dt="2021-01-08T13:44:43.439" v="4" actId="700"/>
          <ac:spMkLst>
            <pc:docMk/>
            <pc:sldMk cId="1477973800" sldId="272"/>
            <ac:spMk id="2" creationId="{4247F2B0-317A-455E-8B04-F675EE266666}"/>
          </ac:spMkLst>
        </pc:spChg>
        <pc:spChg chg="mod ord">
          <ac:chgData name="Peverelli, Claudia" userId="d307d774-b4a2-4635-b133-147f4b88d0a6" providerId="ADAL" clId="{FB138475-A6AF-49C2-83F0-BBC4FAF31F80}" dt="2021-01-08T13:44:43.457" v="5" actId="27636"/>
          <ac:spMkLst>
            <pc:docMk/>
            <pc:sldMk cId="1477973800" sldId="272"/>
            <ac:spMk id="3" creationId="{10711996-521B-45CF-877F-CA15CD94B072}"/>
          </ac:spMkLst>
        </pc:spChg>
        <pc:spChg chg="add del mod">
          <ac:chgData name="Peverelli, Claudia" userId="d307d774-b4a2-4635-b133-147f4b88d0a6" providerId="ADAL" clId="{FB138475-A6AF-49C2-83F0-BBC4FAF31F80}" dt="2021-01-08T13:44:54.390" v="14"/>
          <ac:spMkLst>
            <pc:docMk/>
            <pc:sldMk cId="1477973800" sldId="272"/>
            <ac:spMk id="5" creationId="{F6AE526D-5006-462B-BAA6-E75C7C69F9B5}"/>
          </ac:spMkLst>
        </pc:spChg>
        <pc:spChg chg="add del mod">
          <ac:chgData name="Peverelli, Claudia" userId="d307d774-b4a2-4635-b133-147f4b88d0a6" providerId="ADAL" clId="{FB138475-A6AF-49C2-83F0-BBC4FAF31F80}" dt="2021-01-08T13:44:54.390" v="14"/>
          <ac:spMkLst>
            <pc:docMk/>
            <pc:sldMk cId="1477973800" sldId="272"/>
            <ac:spMk id="6" creationId="{D6C34EF7-7D0D-4663-9C06-9D0B33B55496}"/>
          </ac:spMkLst>
        </pc:spChg>
      </pc:sldChg>
      <pc:sldChg chg="modSp">
        <pc:chgData name="Peverelli, Claudia" userId="d307d774-b4a2-4635-b133-147f4b88d0a6" providerId="ADAL" clId="{FB138475-A6AF-49C2-83F0-BBC4FAF31F80}" dt="2021-01-08T14:27:10.097" v="1669" actId="403"/>
        <pc:sldMkLst>
          <pc:docMk/>
          <pc:sldMk cId="2326914406" sldId="273"/>
        </pc:sldMkLst>
        <pc:graphicFrameChg chg="mod">
          <ac:chgData name="Peverelli, Claudia" userId="d307d774-b4a2-4635-b133-147f4b88d0a6" providerId="ADAL" clId="{FB138475-A6AF-49C2-83F0-BBC4FAF31F80}" dt="2021-01-08T14:27:10.097" v="1669" actId="403"/>
          <ac:graphicFrameMkLst>
            <pc:docMk/>
            <pc:sldMk cId="2326914406" sldId="273"/>
            <ac:graphicFrameMk id="4" creationId="{304DB81D-0C72-4C28-854B-7C5B5671A2C0}"/>
          </ac:graphicFrameMkLst>
        </pc:graphicFrameChg>
      </pc:sldChg>
      <pc:sldChg chg="modSp mod">
        <pc:chgData name="Peverelli, Claudia" userId="d307d774-b4a2-4635-b133-147f4b88d0a6" providerId="ADAL" clId="{FB138475-A6AF-49C2-83F0-BBC4FAF31F80}" dt="2021-01-09T09:44:35.458" v="2722" actId="20577"/>
        <pc:sldMkLst>
          <pc:docMk/>
          <pc:sldMk cId="3742191548" sldId="274"/>
        </pc:sldMkLst>
        <pc:spChg chg="mod">
          <ac:chgData name="Peverelli, Claudia" userId="d307d774-b4a2-4635-b133-147f4b88d0a6" providerId="ADAL" clId="{FB138475-A6AF-49C2-83F0-BBC4FAF31F80}" dt="2021-01-09T09:44:35.458" v="2722" actId="20577"/>
          <ac:spMkLst>
            <pc:docMk/>
            <pc:sldMk cId="3742191548" sldId="274"/>
            <ac:spMk id="5" creationId="{9971AE50-BB3F-4AAD-A3C5-8ADC8B691F25}"/>
          </ac:spMkLst>
        </pc:spChg>
      </pc:sldChg>
      <pc:sldChg chg="addSp delSp modSp mod">
        <pc:chgData name="Peverelli, Claudia" userId="d307d774-b4a2-4635-b133-147f4b88d0a6" providerId="ADAL" clId="{FB138475-A6AF-49C2-83F0-BBC4FAF31F80}" dt="2021-01-08T14:36:18.555" v="2185" actId="20577"/>
        <pc:sldMkLst>
          <pc:docMk/>
          <pc:sldMk cId="1136451250" sldId="275"/>
        </pc:sldMkLst>
        <pc:spChg chg="mod">
          <ac:chgData name="Peverelli, Claudia" userId="d307d774-b4a2-4635-b133-147f4b88d0a6" providerId="ADAL" clId="{FB138475-A6AF-49C2-83F0-BBC4FAF31F80}" dt="2021-01-08T14:34:17.652" v="2099" actId="20577"/>
          <ac:spMkLst>
            <pc:docMk/>
            <pc:sldMk cId="1136451250" sldId="275"/>
            <ac:spMk id="2" creationId="{4247F2B0-317A-455E-8B04-F675EE266666}"/>
          </ac:spMkLst>
        </pc:spChg>
        <pc:spChg chg="add mod">
          <ac:chgData name="Peverelli, Claudia" userId="d307d774-b4a2-4635-b133-147f4b88d0a6" providerId="ADAL" clId="{FB138475-A6AF-49C2-83F0-BBC4FAF31F80}" dt="2021-01-08T14:36:05.090" v="2175" actId="14100"/>
          <ac:spMkLst>
            <pc:docMk/>
            <pc:sldMk cId="1136451250" sldId="275"/>
            <ac:spMk id="8" creationId="{193EB1BF-B0D3-4B77-A1F2-BD406915E575}"/>
          </ac:spMkLst>
        </pc:spChg>
        <pc:spChg chg="add del mod">
          <ac:chgData name="Peverelli, Claudia" userId="d307d774-b4a2-4635-b133-147f4b88d0a6" providerId="ADAL" clId="{FB138475-A6AF-49C2-83F0-BBC4FAF31F80}" dt="2021-01-08T14:35:47.817" v="2163"/>
          <ac:spMkLst>
            <pc:docMk/>
            <pc:sldMk cId="1136451250" sldId="275"/>
            <ac:spMk id="9" creationId="{C1B43B91-B6B1-4EDF-9F69-A12C52A7BF79}"/>
          </ac:spMkLst>
        </pc:spChg>
        <pc:spChg chg="add mod">
          <ac:chgData name="Peverelli, Claudia" userId="d307d774-b4a2-4635-b133-147f4b88d0a6" providerId="ADAL" clId="{FB138475-A6AF-49C2-83F0-BBC4FAF31F80}" dt="2021-01-08T14:36:02.640" v="2174" actId="14100"/>
          <ac:spMkLst>
            <pc:docMk/>
            <pc:sldMk cId="1136451250" sldId="275"/>
            <ac:spMk id="10" creationId="{FED60A56-1C8F-4C6C-A8CA-E78FAEB0C6FA}"/>
          </ac:spMkLst>
        </pc:spChg>
        <pc:spChg chg="add mod">
          <ac:chgData name="Peverelli, Claudia" userId="d307d774-b4a2-4635-b133-147f4b88d0a6" providerId="ADAL" clId="{FB138475-A6AF-49C2-83F0-BBC4FAF31F80}" dt="2021-01-08T14:36:18.555" v="2185" actId="20577"/>
          <ac:spMkLst>
            <pc:docMk/>
            <pc:sldMk cId="1136451250" sldId="275"/>
            <ac:spMk id="11" creationId="{9E76E4F6-48FB-4467-B85C-465EDEC9534D}"/>
          </ac:spMkLst>
        </pc:spChg>
        <pc:picChg chg="del">
          <ac:chgData name="Peverelli, Claudia" userId="d307d774-b4a2-4635-b133-147f4b88d0a6" providerId="ADAL" clId="{FB138475-A6AF-49C2-83F0-BBC4FAF31F80}" dt="2021-01-08T14:34:41.781" v="2108" actId="478"/>
          <ac:picMkLst>
            <pc:docMk/>
            <pc:sldMk cId="1136451250" sldId="275"/>
            <ac:picMk id="3" creationId="{AFB78E19-933F-4B65-AA0C-53351D94AA7A}"/>
          </ac:picMkLst>
        </pc:picChg>
        <pc:picChg chg="add mod modCrop">
          <ac:chgData name="Peverelli, Claudia" userId="d307d774-b4a2-4635-b133-147f4b88d0a6" providerId="ADAL" clId="{FB138475-A6AF-49C2-83F0-BBC4FAF31F80}" dt="2021-01-08T14:34:40.827" v="2107" actId="14100"/>
          <ac:picMkLst>
            <pc:docMk/>
            <pc:sldMk cId="1136451250" sldId="275"/>
            <ac:picMk id="4" creationId="{1B800918-9720-4FEF-A384-3E7EC651D8E5}"/>
          </ac:picMkLst>
        </pc:picChg>
        <pc:picChg chg="add del mod">
          <ac:chgData name="Peverelli, Claudia" userId="d307d774-b4a2-4635-b133-147f4b88d0a6" providerId="ADAL" clId="{FB138475-A6AF-49C2-83F0-BBC4FAF31F80}" dt="2021-01-08T14:34:42.332" v="2109" actId="478"/>
          <ac:picMkLst>
            <pc:docMk/>
            <pc:sldMk cId="1136451250" sldId="275"/>
            <ac:picMk id="5" creationId="{A27F192C-5EAF-4869-8B92-CA7A72852078}"/>
          </ac:picMkLst>
        </pc:picChg>
        <pc:picChg chg="add mod">
          <ac:chgData name="Peverelli, Claudia" userId="d307d774-b4a2-4635-b133-147f4b88d0a6" providerId="ADAL" clId="{FB138475-A6AF-49C2-83F0-BBC4FAF31F80}" dt="2021-01-08T14:35:44.519" v="2161" actId="1076"/>
          <ac:picMkLst>
            <pc:docMk/>
            <pc:sldMk cId="1136451250" sldId="275"/>
            <ac:picMk id="6" creationId="{E0020BAD-AD77-40EA-876E-8B59785C3C8E}"/>
          </ac:picMkLst>
        </pc:picChg>
        <pc:picChg chg="add mod">
          <ac:chgData name="Peverelli, Claudia" userId="d307d774-b4a2-4635-b133-147f4b88d0a6" providerId="ADAL" clId="{FB138475-A6AF-49C2-83F0-BBC4FAF31F80}" dt="2021-01-08T14:36:10.481" v="2176" actId="1076"/>
          <ac:picMkLst>
            <pc:docMk/>
            <pc:sldMk cId="1136451250" sldId="275"/>
            <ac:picMk id="7" creationId="{E013ED46-7C68-4BB6-8362-4714AEBE3E96}"/>
          </ac:picMkLst>
        </pc:picChg>
      </pc:sldChg>
      <pc:sldChg chg="del">
        <pc:chgData name="Peverelli, Claudia" userId="d307d774-b4a2-4635-b133-147f4b88d0a6" providerId="ADAL" clId="{FB138475-A6AF-49C2-83F0-BBC4FAF31F80}" dt="2021-01-08T14:33:54.243" v="2065" actId="47"/>
        <pc:sldMkLst>
          <pc:docMk/>
          <pc:sldMk cId="2955092644" sldId="277"/>
        </pc:sldMkLst>
      </pc:sldChg>
      <pc:sldChg chg="addSp delSp modSp mod">
        <pc:chgData name="Peverelli, Claudia" userId="d307d774-b4a2-4635-b133-147f4b88d0a6" providerId="ADAL" clId="{FB138475-A6AF-49C2-83F0-BBC4FAF31F80}" dt="2021-01-08T14:58:58.498" v="2689" actId="1076"/>
        <pc:sldMkLst>
          <pc:docMk/>
          <pc:sldMk cId="2300481013" sldId="278"/>
        </pc:sldMkLst>
        <pc:spChg chg="mod">
          <ac:chgData name="Peverelli, Claudia" userId="d307d774-b4a2-4635-b133-147f4b88d0a6" providerId="ADAL" clId="{FB138475-A6AF-49C2-83F0-BBC4FAF31F80}" dt="2021-01-08T14:16:02.571" v="1269" actId="20577"/>
          <ac:spMkLst>
            <pc:docMk/>
            <pc:sldMk cId="2300481013" sldId="278"/>
            <ac:spMk id="2" creationId="{4247F2B0-317A-455E-8B04-F675EE266666}"/>
          </ac:spMkLst>
        </pc:spChg>
        <pc:spChg chg="mod">
          <ac:chgData name="Peverelli, Claudia" userId="d307d774-b4a2-4635-b133-147f4b88d0a6" providerId="ADAL" clId="{FB138475-A6AF-49C2-83F0-BBC4FAF31F80}" dt="2021-01-08T14:58:49.275" v="2688" actId="20577"/>
          <ac:spMkLst>
            <pc:docMk/>
            <pc:sldMk cId="2300481013" sldId="278"/>
            <ac:spMk id="3" creationId="{10711996-521B-45CF-877F-CA15CD94B072}"/>
          </ac:spMkLst>
        </pc:spChg>
        <pc:spChg chg="del">
          <ac:chgData name="Peverelli, Claudia" userId="d307d774-b4a2-4635-b133-147f4b88d0a6" providerId="ADAL" clId="{FB138475-A6AF-49C2-83F0-BBC4FAF31F80}" dt="2021-01-08T14:16:35.252" v="1288" actId="478"/>
          <ac:spMkLst>
            <pc:docMk/>
            <pc:sldMk cId="2300481013" sldId="278"/>
            <ac:spMk id="5" creationId="{99D8152E-EED0-4BFB-B290-9AB26C373480}"/>
          </ac:spMkLst>
        </pc:spChg>
        <pc:spChg chg="del">
          <ac:chgData name="Peverelli, Claudia" userId="d307d774-b4a2-4635-b133-147f4b88d0a6" providerId="ADAL" clId="{FB138475-A6AF-49C2-83F0-BBC4FAF31F80}" dt="2021-01-08T14:16:33.202" v="1286" actId="478"/>
          <ac:spMkLst>
            <pc:docMk/>
            <pc:sldMk cId="2300481013" sldId="278"/>
            <ac:spMk id="6" creationId="{A5EBB866-16BE-4D04-BC09-1EAF104F9672}"/>
          </ac:spMkLst>
        </pc:spChg>
        <pc:spChg chg="del mod">
          <ac:chgData name="Peverelli, Claudia" userId="d307d774-b4a2-4635-b133-147f4b88d0a6" providerId="ADAL" clId="{FB138475-A6AF-49C2-83F0-BBC4FAF31F80}" dt="2021-01-08T14:16:36.353" v="1289" actId="478"/>
          <ac:spMkLst>
            <pc:docMk/>
            <pc:sldMk cId="2300481013" sldId="278"/>
            <ac:spMk id="7" creationId="{3698C5BA-F3A7-48DA-AD9A-88BA384F9DB5}"/>
          </ac:spMkLst>
        </pc:spChg>
        <pc:spChg chg="del mod">
          <ac:chgData name="Peverelli, Claudia" userId="d307d774-b4a2-4635-b133-147f4b88d0a6" providerId="ADAL" clId="{FB138475-A6AF-49C2-83F0-BBC4FAF31F80}" dt="2021-01-08T14:16:38.563" v="1290" actId="478"/>
          <ac:spMkLst>
            <pc:docMk/>
            <pc:sldMk cId="2300481013" sldId="278"/>
            <ac:spMk id="11" creationId="{B7F07A7D-6898-483C-B713-1CCE4D371F77}"/>
          </ac:spMkLst>
        </pc:spChg>
        <pc:spChg chg="del mod">
          <ac:chgData name="Peverelli, Claudia" userId="d307d774-b4a2-4635-b133-147f4b88d0a6" providerId="ADAL" clId="{FB138475-A6AF-49C2-83F0-BBC4FAF31F80}" dt="2021-01-08T14:16:41.123" v="1291" actId="478"/>
          <ac:spMkLst>
            <pc:docMk/>
            <pc:sldMk cId="2300481013" sldId="278"/>
            <ac:spMk id="12" creationId="{DD74A90F-D087-436D-AC4A-F307DDFB76F1}"/>
          </ac:spMkLst>
        </pc:spChg>
        <pc:spChg chg="del">
          <ac:chgData name="Peverelli, Claudia" userId="d307d774-b4a2-4635-b133-147f4b88d0a6" providerId="ADAL" clId="{FB138475-A6AF-49C2-83F0-BBC4FAF31F80}" dt="2021-01-08T14:16:10.551" v="1271" actId="478"/>
          <ac:spMkLst>
            <pc:docMk/>
            <pc:sldMk cId="2300481013" sldId="278"/>
            <ac:spMk id="13" creationId="{F8CD811A-527C-45FF-A2AE-7FA12979B24F}"/>
          </ac:spMkLst>
        </pc:spChg>
        <pc:spChg chg="del">
          <ac:chgData name="Peverelli, Claudia" userId="d307d774-b4a2-4635-b133-147f4b88d0a6" providerId="ADAL" clId="{FB138475-A6AF-49C2-83F0-BBC4FAF31F80}" dt="2021-01-08T14:16:12.272" v="1272" actId="478"/>
          <ac:spMkLst>
            <pc:docMk/>
            <pc:sldMk cId="2300481013" sldId="278"/>
            <ac:spMk id="15" creationId="{54B8E679-083F-4860-A0A5-B48A2F974E66}"/>
          </ac:spMkLst>
        </pc:spChg>
        <pc:spChg chg="del mod">
          <ac:chgData name="Peverelli, Claudia" userId="d307d774-b4a2-4635-b133-147f4b88d0a6" providerId="ADAL" clId="{FB138475-A6AF-49C2-83F0-BBC4FAF31F80}" dt="2021-01-08T14:16:10.551" v="1271" actId="478"/>
          <ac:spMkLst>
            <pc:docMk/>
            <pc:sldMk cId="2300481013" sldId="278"/>
            <ac:spMk id="16" creationId="{7235CF17-2191-4562-B831-BEB0094D3E4B}"/>
          </ac:spMkLst>
        </pc:spChg>
        <pc:spChg chg="del">
          <ac:chgData name="Peverelli, Claudia" userId="d307d774-b4a2-4635-b133-147f4b88d0a6" providerId="ADAL" clId="{FB138475-A6AF-49C2-83F0-BBC4FAF31F80}" dt="2021-01-08T14:16:34.192" v="1287" actId="478"/>
          <ac:spMkLst>
            <pc:docMk/>
            <pc:sldMk cId="2300481013" sldId="278"/>
            <ac:spMk id="24" creationId="{600194FB-D3CE-459B-951A-9E4A700E286A}"/>
          </ac:spMkLst>
        </pc:spChg>
        <pc:spChg chg="del">
          <ac:chgData name="Peverelli, Claudia" userId="d307d774-b4a2-4635-b133-147f4b88d0a6" providerId="ADAL" clId="{FB138475-A6AF-49C2-83F0-BBC4FAF31F80}" dt="2021-01-08T14:16:31.762" v="1285" actId="478"/>
          <ac:spMkLst>
            <pc:docMk/>
            <pc:sldMk cId="2300481013" sldId="278"/>
            <ac:spMk id="25" creationId="{674D56FD-E701-4D58-AA64-830556C9F10D}"/>
          </ac:spMkLst>
        </pc:spChg>
        <pc:spChg chg="del">
          <ac:chgData name="Peverelli, Claudia" userId="d307d774-b4a2-4635-b133-147f4b88d0a6" providerId="ADAL" clId="{FB138475-A6AF-49C2-83F0-BBC4FAF31F80}" dt="2021-01-08T14:16:30.552" v="1284" actId="478"/>
          <ac:spMkLst>
            <pc:docMk/>
            <pc:sldMk cId="2300481013" sldId="278"/>
            <ac:spMk id="26" creationId="{7793B476-96AC-456C-B8B0-910772801A74}"/>
          </ac:spMkLst>
        </pc:spChg>
        <pc:spChg chg="add del mod">
          <ac:chgData name="Peverelli, Claudia" userId="d307d774-b4a2-4635-b133-147f4b88d0a6" providerId="ADAL" clId="{FB138475-A6AF-49C2-83F0-BBC4FAF31F80}" dt="2021-01-08T14:16:21.996" v="1276" actId="21"/>
          <ac:spMkLst>
            <pc:docMk/>
            <pc:sldMk cId="2300481013" sldId="278"/>
            <ac:spMk id="28" creationId="{591DA94D-9510-4162-9502-127DFA2FDD7E}"/>
          </ac:spMkLst>
        </pc:spChg>
        <pc:spChg chg="add del mod">
          <ac:chgData name="Peverelli, Claudia" userId="d307d774-b4a2-4635-b133-147f4b88d0a6" providerId="ADAL" clId="{FB138475-A6AF-49C2-83F0-BBC4FAF31F80}" dt="2021-01-08T14:16:05.461" v="1270" actId="478"/>
          <ac:spMkLst>
            <pc:docMk/>
            <pc:sldMk cId="2300481013" sldId="278"/>
            <ac:spMk id="30" creationId="{707222D9-842A-4A77-934E-367CBBF088F4}"/>
          </ac:spMkLst>
        </pc:spChg>
        <pc:spChg chg="add mod">
          <ac:chgData name="Peverelli, Claudia" userId="d307d774-b4a2-4635-b133-147f4b88d0a6" providerId="ADAL" clId="{FB138475-A6AF-49C2-83F0-BBC4FAF31F80}" dt="2021-01-08T14:25:52.551" v="1658" actId="208"/>
          <ac:spMkLst>
            <pc:docMk/>
            <pc:sldMk cId="2300481013" sldId="278"/>
            <ac:spMk id="33" creationId="{F40B0F19-A9CC-4256-A9F4-E7737F29F55F}"/>
          </ac:spMkLst>
        </pc:spChg>
        <pc:spChg chg="add mod">
          <ac:chgData name="Peverelli, Claudia" userId="d307d774-b4a2-4635-b133-147f4b88d0a6" providerId="ADAL" clId="{FB138475-A6AF-49C2-83F0-BBC4FAF31F80}" dt="2021-01-08T14:26:48.532" v="1665" actId="207"/>
          <ac:spMkLst>
            <pc:docMk/>
            <pc:sldMk cId="2300481013" sldId="278"/>
            <ac:spMk id="34" creationId="{2D16B820-5492-4B04-8F8B-A2DBA0536BE8}"/>
          </ac:spMkLst>
        </pc:spChg>
        <pc:spChg chg="add mod">
          <ac:chgData name="Peverelli, Claudia" userId="d307d774-b4a2-4635-b133-147f4b88d0a6" providerId="ADAL" clId="{FB138475-A6AF-49C2-83F0-BBC4FAF31F80}" dt="2021-01-08T14:20:06.542" v="1561" actId="1076"/>
          <ac:spMkLst>
            <pc:docMk/>
            <pc:sldMk cId="2300481013" sldId="278"/>
            <ac:spMk id="35" creationId="{103DF19E-0DC8-4BBF-89E0-4AD7F79AB512}"/>
          </ac:spMkLst>
        </pc:spChg>
        <pc:spChg chg="add mod">
          <ac:chgData name="Peverelli, Claudia" userId="d307d774-b4a2-4635-b133-147f4b88d0a6" providerId="ADAL" clId="{FB138475-A6AF-49C2-83F0-BBC4FAF31F80}" dt="2021-01-08T14:20:13.168" v="1562" actId="1076"/>
          <ac:spMkLst>
            <pc:docMk/>
            <pc:sldMk cId="2300481013" sldId="278"/>
            <ac:spMk id="36" creationId="{9002ED19-8CDB-4A90-B335-8C77700B6E5D}"/>
          </ac:spMkLst>
        </pc:spChg>
        <pc:spChg chg="add mod">
          <ac:chgData name="Peverelli, Claudia" userId="d307d774-b4a2-4635-b133-147f4b88d0a6" providerId="ADAL" clId="{FB138475-A6AF-49C2-83F0-BBC4FAF31F80}" dt="2021-01-08T14:20:19.209" v="1563" actId="1076"/>
          <ac:spMkLst>
            <pc:docMk/>
            <pc:sldMk cId="2300481013" sldId="278"/>
            <ac:spMk id="37" creationId="{06ED8CEB-6EF9-41E7-9A98-4057CECD1CEC}"/>
          </ac:spMkLst>
        </pc:spChg>
        <pc:spChg chg="add mod">
          <ac:chgData name="Peverelli, Claudia" userId="d307d774-b4a2-4635-b133-147f4b88d0a6" providerId="ADAL" clId="{FB138475-A6AF-49C2-83F0-BBC4FAF31F80}" dt="2021-01-08T14:20:06.542" v="1561" actId="1076"/>
          <ac:spMkLst>
            <pc:docMk/>
            <pc:sldMk cId="2300481013" sldId="278"/>
            <ac:spMk id="38" creationId="{ED11C35E-B6C9-40DF-9D2D-2EF26DAD19D3}"/>
          </ac:spMkLst>
        </pc:spChg>
        <pc:spChg chg="add mod">
          <ac:chgData name="Peverelli, Claudia" userId="d307d774-b4a2-4635-b133-147f4b88d0a6" providerId="ADAL" clId="{FB138475-A6AF-49C2-83F0-BBC4FAF31F80}" dt="2021-01-08T14:20:13.168" v="1562" actId="1076"/>
          <ac:spMkLst>
            <pc:docMk/>
            <pc:sldMk cId="2300481013" sldId="278"/>
            <ac:spMk id="39" creationId="{85FEE00F-8F63-4845-A7A1-DB600F053ECE}"/>
          </ac:spMkLst>
        </pc:spChg>
        <pc:spChg chg="add mod">
          <ac:chgData name="Peverelli, Claudia" userId="d307d774-b4a2-4635-b133-147f4b88d0a6" providerId="ADAL" clId="{FB138475-A6AF-49C2-83F0-BBC4FAF31F80}" dt="2021-01-08T14:20:19.209" v="1563" actId="1076"/>
          <ac:spMkLst>
            <pc:docMk/>
            <pc:sldMk cId="2300481013" sldId="278"/>
            <ac:spMk id="40" creationId="{47AF5BAD-09B1-4FDD-A230-1B9268CFDABA}"/>
          </ac:spMkLst>
        </pc:spChg>
        <pc:spChg chg="add del mod">
          <ac:chgData name="Peverelli, Claudia" userId="d307d774-b4a2-4635-b133-147f4b88d0a6" providerId="ADAL" clId="{FB138475-A6AF-49C2-83F0-BBC4FAF31F80}" dt="2021-01-08T14:20:00.883" v="1560" actId="478"/>
          <ac:spMkLst>
            <pc:docMk/>
            <pc:sldMk cId="2300481013" sldId="278"/>
            <ac:spMk id="41" creationId="{EA6269EC-8252-4D14-8673-F1EF6DD0EA38}"/>
          </ac:spMkLst>
        </pc:spChg>
        <pc:spChg chg="add mod">
          <ac:chgData name="Peverelli, Claudia" userId="d307d774-b4a2-4635-b133-147f4b88d0a6" providerId="ADAL" clId="{FB138475-A6AF-49C2-83F0-BBC4FAF31F80}" dt="2021-01-08T14:26:18.551" v="1660" actId="208"/>
          <ac:spMkLst>
            <pc:docMk/>
            <pc:sldMk cId="2300481013" sldId="278"/>
            <ac:spMk id="42" creationId="{F9982492-498E-4B89-BD4A-B654E2BDC42E}"/>
          </ac:spMkLst>
        </pc:spChg>
        <pc:spChg chg="add mod">
          <ac:chgData name="Peverelli, Claudia" userId="d307d774-b4a2-4635-b133-147f4b88d0a6" providerId="ADAL" clId="{FB138475-A6AF-49C2-83F0-BBC4FAF31F80}" dt="2021-01-08T14:26:43.190" v="1664" actId="207"/>
          <ac:spMkLst>
            <pc:docMk/>
            <pc:sldMk cId="2300481013" sldId="278"/>
            <ac:spMk id="43" creationId="{4FD092D9-560E-4220-9526-85F6B255FBFA}"/>
          </ac:spMkLst>
        </pc:spChg>
        <pc:spChg chg="add mod">
          <ac:chgData name="Peverelli, Claudia" userId="d307d774-b4a2-4635-b133-147f4b88d0a6" providerId="ADAL" clId="{FB138475-A6AF-49C2-83F0-BBC4FAF31F80}" dt="2021-01-08T14:20:37.940" v="1565" actId="1076"/>
          <ac:spMkLst>
            <pc:docMk/>
            <pc:sldMk cId="2300481013" sldId="278"/>
            <ac:spMk id="44" creationId="{E6178E7E-D860-44A5-8CE2-E88BE9885C13}"/>
          </ac:spMkLst>
        </pc:spChg>
        <pc:spChg chg="add mod">
          <ac:chgData name="Peverelli, Claudia" userId="d307d774-b4a2-4635-b133-147f4b88d0a6" providerId="ADAL" clId="{FB138475-A6AF-49C2-83F0-BBC4FAF31F80}" dt="2021-01-08T14:24:22.545" v="1589" actId="20577"/>
          <ac:spMkLst>
            <pc:docMk/>
            <pc:sldMk cId="2300481013" sldId="278"/>
            <ac:spMk id="45" creationId="{709266DE-33D6-4B22-ABF6-E394401ABA53}"/>
          </ac:spMkLst>
        </pc:spChg>
        <pc:spChg chg="add mod">
          <ac:chgData name="Peverelli, Claudia" userId="d307d774-b4a2-4635-b133-147f4b88d0a6" providerId="ADAL" clId="{FB138475-A6AF-49C2-83F0-BBC4FAF31F80}" dt="2021-01-08T14:24:33.530" v="1597" actId="1076"/>
          <ac:spMkLst>
            <pc:docMk/>
            <pc:sldMk cId="2300481013" sldId="278"/>
            <ac:spMk id="46" creationId="{44914AE7-1548-474D-AEAF-7C61245F6E64}"/>
          </ac:spMkLst>
        </pc:spChg>
        <pc:spChg chg="add mod">
          <ac:chgData name="Peverelli, Claudia" userId="d307d774-b4a2-4635-b133-147f4b88d0a6" providerId="ADAL" clId="{FB138475-A6AF-49C2-83F0-BBC4FAF31F80}" dt="2021-01-08T14:24:14.245" v="1574" actId="20577"/>
          <ac:spMkLst>
            <pc:docMk/>
            <pc:sldMk cId="2300481013" sldId="278"/>
            <ac:spMk id="47" creationId="{57DCA737-C997-4DFE-9E00-799C5B9E90A7}"/>
          </ac:spMkLst>
        </pc:spChg>
        <pc:spChg chg="add mod">
          <ac:chgData name="Peverelli, Claudia" userId="d307d774-b4a2-4635-b133-147f4b88d0a6" providerId="ADAL" clId="{FB138475-A6AF-49C2-83F0-BBC4FAF31F80}" dt="2021-01-08T14:20:37.940" v="1565" actId="1076"/>
          <ac:spMkLst>
            <pc:docMk/>
            <pc:sldMk cId="2300481013" sldId="278"/>
            <ac:spMk id="48" creationId="{1062E81D-DA43-4829-862C-B982D78903C1}"/>
          </ac:spMkLst>
        </pc:spChg>
        <pc:spChg chg="add mod">
          <ac:chgData name="Peverelli, Claudia" userId="d307d774-b4a2-4635-b133-147f4b88d0a6" providerId="ADAL" clId="{FB138475-A6AF-49C2-83F0-BBC4FAF31F80}" dt="2021-01-08T14:20:37.940" v="1565" actId="1076"/>
          <ac:spMkLst>
            <pc:docMk/>
            <pc:sldMk cId="2300481013" sldId="278"/>
            <ac:spMk id="49" creationId="{5641524F-841D-4504-90F9-39FC55608683}"/>
          </ac:spMkLst>
        </pc:spChg>
        <pc:spChg chg="add mod">
          <ac:chgData name="Peverelli, Claudia" userId="d307d774-b4a2-4635-b133-147f4b88d0a6" providerId="ADAL" clId="{FB138475-A6AF-49C2-83F0-BBC4FAF31F80}" dt="2021-01-08T14:26:30.610" v="1662" actId="208"/>
          <ac:spMkLst>
            <pc:docMk/>
            <pc:sldMk cId="2300481013" sldId="278"/>
            <ac:spMk id="50" creationId="{4B8A2169-4D15-4C1D-99C8-C7195408C755}"/>
          </ac:spMkLst>
        </pc:spChg>
        <pc:spChg chg="add mod">
          <ac:chgData name="Peverelli, Claudia" userId="d307d774-b4a2-4635-b133-147f4b88d0a6" providerId="ADAL" clId="{FB138475-A6AF-49C2-83F0-BBC4FAF31F80}" dt="2021-01-08T14:26:39.555" v="1663" actId="207"/>
          <ac:spMkLst>
            <pc:docMk/>
            <pc:sldMk cId="2300481013" sldId="278"/>
            <ac:spMk id="51" creationId="{5772BED4-8B47-4D83-B372-7BD1EF636225}"/>
          </ac:spMkLst>
        </pc:spChg>
        <pc:spChg chg="add mod">
          <ac:chgData name="Peverelli, Claudia" userId="d307d774-b4a2-4635-b133-147f4b88d0a6" providerId="ADAL" clId="{FB138475-A6AF-49C2-83F0-BBC4FAF31F80}" dt="2021-01-08T14:20:43.833" v="1567" actId="1076"/>
          <ac:spMkLst>
            <pc:docMk/>
            <pc:sldMk cId="2300481013" sldId="278"/>
            <ac:spMk id="52" creationId="{83076DBC-3752-414D-A076-25ADFDC22157}"/>
          </ac:spMkLst>
        </pc:spChg>
        <pc:spChg chg="add mod">
          <ac:chgData name="Peverelli, Claudia" userId="d307d774-b4a2-4635-b133-147f4b88d0a6" providerId="ADAL" clId="{FB138475-A6AF-49C2-83F0-BBC4FAF31F80}" dt="2021-01-08T14:24:58.578" v="1644" actId="14100"/>
          <ac:spMkLst>
            <pc:docMk/>
            <pc:sldMk cId="2300481013" sldId="278"/>
            <ac:spMk id="53" creationId="{EB14CB97-782B-419E-B73C-373E32428A3D}"/>
          </ac:spMkLst>
        </pc:spChg>
        <pc:spChg chg="add mod">
          <ac:chgData name="Peverelli, Claudia" userId="d307d774-b4a2-4635-b133-147f4b88d0a6" providerId="ADAL" clId="{FB138475-A6AF-49C2-83F0-BBC4FAF31F80}" dt="2021-01-08T14:58:58.498" v="2689" actId="1076"/>
          <ac:spMkLst>
            <pc:docMk/>
            <pc:sldMk cId="2300481013" sldId="278"/>
            <ac:spMk id="54" creationId="{DD7B0DDB-C311-4089-93C4-D4F6FBBC3FA7}"/>
          </ac:spMkLst>
        </pc:spChg>
        <pc:spChg chg="add mod">
          <ac:chgData name="Peverelli, Claudia" userId="d307d774-b4a2-4635-b133-147f4b88d0a6" providerId="ADAL" clId="{FB138475-A6AF-49C2-83F0-BBC4FAF31F80}" dt="2021-01-08T14:24:49.066" v="1626" actId="20577"/>
          <ac:spMkLst>
            <pc:docMk/>
            <pc:sldMk cId="2300481013" sldId="278"/>
            <ac:spMk id="55" creationId="{96B34D8E-7125-4562-8508-534F8DB84BB5}"/>
          </ac:spMkLst>
        </pc:spChg>
        <pc:spChg chg="add mod">
          <ac:chgData name="Peverelli, Claudia" userId="d307d774-b4a2-4635-b133-147f4b88d0a6" providerId="ADAL" clId="{FB138475-A6AF-49C2-83F0-BBC4FAF31F80}" dt="2021-01-08T14:20:43.833" v="1567" actId="1076"/>
          <ac:spMkLst>
            <pc:docMk/>
            <pc:sldMk cId="2300481013" sldId="278"/>
            <ac:spMk id="56" creationId="{54BBC74C-CFF1-4436-B8BE-6FCAA9F72EBD}"/>
          </ac:spMkLst>
        </pc:spChg>
        <pc:spChg chg="add mod">
          <ac:chgData name="Peverelli, Claudia" userId="d307d774-b4a2-4635-b133-147f4b88d0a6" providerId="ADAL" clId="{FB138475-A6AF-49C2-83F0-BBC4FAF31F80}" dt="2021-01-08T14:20:43.833" v="1567" actId="1076"/>
          <ac:spMkLst>
            <pc:docMk/>
            <pc:sldMk cId="2300481013" sldId="278"/>
            <ac:spMk id="57" creationId="{D4703284-4575-446D-8A86-1749C32A655C}"/>
          </ac:spMkLst>
        </pc:spChg>
        <pc:picChg chg="del">
          <ac:chgData name="Peverelli, Claudia" userId="d307d774-b4a2-4635-b133-147f4b88d0a6" providerId="ADAL" clId="{FB138475-A6AF-49C2-83F0-BBC4FAF31F80}" dt="2021-01-08T14:16:23.011" v="1277" actId="478"/>
          <ac:picMkLst>
            <pc:docMk/>
            <pc:sldMk cId="2300481013" sldId="278"/>
            <ac:picMk id="4" creationId="{E1DC44F7-B8B9-45B1-89C8-B451BB117302}"/>
          </ac:picMkLst>
        </pc:picChg>
        <pc:picChg chg="del">
          <ac:chgData name="Peverelli, Claudia" userId="d307d774-b4a2-4635-b133-147f4b88d0a6" providerId="ADAL" clId="{FB138475-A6AF-49C2-83F0-BBC4FAF31F80}" dt="2021-01-08T14:16:24.087" v="1278" actId="478"/>
          <ac:picMkLst>
            <pc:docMk/>
            <pc:sldMk cId="2300481013" sldId="278"/>
            <ac:picMk id="10" creationId="{7256CB80-B3F6-459B-9B3D-8B28BDF9E186}"/>
          </ac:picMkLst>
        </pc:picChg>
        <pc:picChg chg="del">
          <ac:chgData name="Peverelli, Claudia" userId="d307d774-b4a2-4635-b133-147f4b88d0a6" providerId="ADAL" clId="{FB138475-A6AF-49C2-83F0-BBC4FAF31F80}" dt="2021-01-08T14:16:10.551" v="1271" actId="478"/>
          <ac:picMkLst>
            <pc:docMk/>
            <pc:sldMk cId="2300481013" sldId="278"/>
            <ac:picMk id="14" creationId="{286E1F0C-BFBC-4B2F-AAEE-EBDC6B617C7D}"/>
          </ac:picMkLst>
        </pc:picChg>
        <pc:picChg chg="del">
          <ac:chgData name="Peverelli, Claudia" userId="d307d774-b4a2-4635-b133-147f4b88d0a6" providerId="ADAL" clId="{FB138475-A6AF-49C2-83F0-BBC4FAF31F80}" dt="2021-01-08T14:16:41.781" v="1292" actId="478"/>
          <ac:picMkLst>
            <pc:docMk/>
            <pc:sldMk cId="2300481013" sldId="278"/>
            <ac:picMk id="18" creationId="{97D2E686-F84F-4256-AECB-383CEFD091D5}"/>
          </ac:picMkLst>
        </pc:picChg>
        <pc:picChg chg="del">
          <ac:chgData name="Peverelli, Claudia" userId="d307d774-b4a2-4635-b133-147f4b88d0a6" providerId="ADAL" clId="{FB138475-A6AF-49C2-83F0-BBC4FAF31F80}" dt="2021-01-08T14:16:42.552" v="1293" actId="478"/>
          <ac:picMkLst>
            <pc:docMk/>
            <pc:sldMk cId="2300481013" sldId="278"/>
            <ac:picMk id="19" creationId="{E8EC486E-46FF-4BC8-9C45-FE6BCA04EC34}"/>
          </ac:picMkLst>
        </pc:picChg>
        <pc:picChg chg="del">
          <ac:chgData name="Peverelli, Claudia" userId="d307d774-b4a2-4635-b133-147f4b88d0a6" providerId="ADAL" clId="{FB138475-A6AF-49C2-83F0-BBC4FAF31F80}" dt="2021-01-08T14:16:43.033" v="1294" actId="478"/>
          <ac:picMkLst>
            <pc:docMk/>
            <pc:sldMk cId="2300481013" sldId="278"/>
            <ac:picMk id="20" creationId="{DE803B64-18BA-4E36-A89E-465D20A17130}"/>
          </ac:picMkLst>
        </pc:picChg>
        <pc:picChg chg="del">
          <ac:chgData name="Peverelli, Claudia" userId="d307d774-b4a2-4635-b133-147f4b88d0a6" providerId="ADAL" clId="{FB138475-A6AF-49C2-83F0-BBC4FAF31F80}" dt="2021-01-08T14:16:10.551" v="1271" actId="478"/>
          <ac:picMkLst>
            <pc:docMk/>
            <pc:sldMk cId="2300481013" sldId="278"/>
            <ac:picMk id="21" creationId="{6C53314B-B0D2-4105-83D6-3986C11AE4EA}"/>
          </ac:picMkLst>
        </pc:picChg>
        <pc:picChg chg="del">
          <ac:chgData name="Peverelli, Claudia" userId="d307d774-b4a2-4635-b133-147f4b88d0a6" providerId="ADAL" clId="{FB138475-A6AF-49C2-83F0-BBC4FAF31F80}" dt="2021-01-08T14:16:10.551" v="1271" actId="478"/>
          <ac:picMkLst>
            <pc:docMk/>
            <pc:sldMk cId="2300481013" sldId="278"/>
            <ac:picMk id="22" creationId="{C12DFC89-456C-4428-9EDD-83CD4F285664}"/>
          </ac:picMkLst>
        </pc:picChg>
        <pc:picChg chg="add del mod">
          <ac:chgData name="Peverelli, Claudia" userId="d307d774-b4a2-4635-b133-147f4b88d0a6" providerId="ADAL" clId="{FB138475-A6AF-49C2-83F0-BBC4FAF31F80}" dt="2021-01-08T14:16:25.752" v="1280" actId="478"/>
          <ac:picMkLst>
            <pc:docMk/>
            <pc:sldMk cId="2300481013" sldId="278"/>
            <ac:picMk id="31" creationId="{E7AB1068-B03C-4F6E-8D02-1337A67C6A3B}"/>
          </ac:picMkLst>
        </pc:picChg>
        <pc:picChg chg="add del mod">
          <ac:chgData name="Peverelli, Claudia" userId="d307d774-b4a2-4635-b133-147f4b88d0a6" providerId="ADAL" clId="{FB138475-A6AF-49C2-83F0-BBC4FAF31F80}" dt="2021-01-08T14:16:10.551" v="1271" actId="478"/>
          <ac:picMkLst>
            <pc:docMk/>
            <pc:sldMk cId="2300481013" sldId="278"/>
            <ac:picMk id="32" creationId="{76C27662-F8F1-4B56-9F3E-5F211A1011BD}"/>
          </ac:picMkLst>
        </pc:picChg>
      </pc:sldChg>
      <pc:sldChg chg="addSp delSp modSp add del mod">
        <pc:chgData name="Peverelli, Claudia" userId="d307d774-b4a2-4635-b133-147f4b88d0a6" providerId="ADAL" clId="{FB138475-A6AF-49C2-83F0-BBC4FAF31F80}" dt="2021-01-08T14:24:02.107" v="1569" actId="47"/>
        <pc:sldMkLst>
          <pc:docMk/>
          <pc:sldMk cId="679029181" sldId="279"/>
        </pc:sldMkLst>
        <pc:spChg chg="add del mod">
          <ac:chgData name="Peverelli, Claudia" userId="d307d774-b4a2-4635-b133-147f4b88d0a6" providerId="ADAL" clId="{FB138475-A6AF-49C2-83F0-BBC4FAF31F80}" dt="2021-01-08T13:44:55.942" v="15" actId="21"/>
          <ac:spMkLst>
            <pc:docMk/>
            <pc:sldMk cId="679029181" sldId="279"/>
            <ac:spMk id="2" creationId="{4247F2B0-317A-455E-8B04-F675EE266666}"/>
          </ac:spMkLst>
        </pc:spChg>
        <pc:spChg chg="add del mod">
          <ac:chgData name="Peverelli, Claudia" userId="d307d774-b4a2-4635-b133-147f4b88d0a6" providerId="ADAL" clId="{FB138475-A6AF-49C2-83F0-BBC4FAF31F80}" dt="2021-01-08T13:44:55.942" v="15" actId="21"/>
          <ac:spMkLst>
            <pc:docMk/>
            <pc:sldMk cId="679029181" sldId="279"/>
            <ac:spMk id="3" creationId="{10711996-521B-45CF-877F-CA15CD94B072}"/>
          </ac:spMkLst>
        </pc:spChg>
        <pc:spChg chg="add del mod">
          <ac:chgData name="Peverelli, Claudia" userId="d307d774-b4a2-4635-b133-147f4b88d0a6" providerId="ADAL" clId="{FB138475-A6AF-49C2-83F0-BBC4FAF31F80}" dt="2021-01-08T13:44:48.294" v="7" actId="21"/>
          <ac:spMkLst>
            <pc:docMk/>
            <pc:sldMk cId="679029181" sldId="279"/>
            <ac:spMk id="5" creationId="{CA7B1B38-FFDD-4048-8413-5534965DE286}"/>
          </ac:spMkLst>
        </pc:spChg>
        <pc:spChg chg="add del mod">
          <ac:chgData name="Peverelli, Claudia" userId="d307d774-b4a2-4635-b133-147f4b88d0a6" providerId="ADAL" clId="{FB138475-A6AF-49C2-83F0-BBC4FAF31F80}" dt="2021-01-08T13:44:55.942" v="15" actId="21"/>
          <ac:spMkLst>
            <pc:docMk/>
            <pc:sldMk cId="679029181" sldId="279"/>
            <ac:spMk id="7" creationId="{CC9C3E03-7289-4C35-BF7F-068BEFC9E0D0}"/>
          </ac:spMkLst>
        </pc:spChg>
        <pc:spChg chg="add del mod">
          <ac:chgData name="Peverelli, Claudia" userId="d307d774-b4a2-4635-b133-147f4b88d0a6" providerId="ADAL" clId="{FB138475-A6AF-49C2-83F0-BBC4FAF31F80}" dt="2021-01-08T13:44:55.942" v="15" actId="21"/>
          <ac:spMkLst>
            <pc:docMk/>
            <pc:sldMk cId="679029181" sldId="279"/>
            <ac:spMk id="9" creationId="{016D0E67-AFEA-430A-9994-BAC1E7C84400}"/>
          </ac:spMkLst>
        </pc:spChg>
      </pc:sldChg>
      <pc:sldChg chg="addSp delSp modSp add mod">
        <pc:chgData name="Peverelli, Claudia" userId="d307d774-b4a2-4635-b133-147f4b88d0a6" providerId="ADAL" clId="{FB138475-A6AF-49C2-83F0-BBC4FAF31F80}" dt="2021-01-08T14:15:40.812" v="1248" actId="14100"/>
        <pc:sldMkLst>
          <pc:docMk/>
          <pc:sldMk cId="2598324544" sldId="280"/>
        </pc:sldMkLst>
        <pc:spChg chg="del mod">
          <ac:chgData name="Peverelli, Claudia" userId="d307d774-b4a2-4635-b133-147f4b88d0a6" providerId="ADAL" clId="{FB138475-A6AF-49C2-83F0-BBC4FAF31F80}" dt="2021-01-08T13:47:56.242" v="130" actId="478"/>
          <ac:spMkLst>
            <pc:docMk/>
            <pc:sldMk cId="2598324544" sldId="280"/>
            <ac:spMk id="2" creationId="{4247F2B0-317A-455E-8B04-F675EE266666}"/>
          </ac:spMkLst>
        </pc:spChg>
        <pc:spChg chg="del mod">
          <ac:chgData name="Peverelli, Claudia" userId="d307d774-b4a2-4635-b133-147f4b88d0a6" providerId="ADAL" clId="{FB138475-A6AF-49C2-83F0-BBC4FAF31F80}" dt="2021-01-08T13:46:15.618" v="19" actId="478"/>
          <ac:spMkLst>
            <pc:docMk/>
            <pc:sldMk cId="2598324544" sldId="280"/>
            <ac:spMk id="3" creationId="{10711996-521B-45CF-877F-CA15CD94B072}"/>
          </ac:spMkLst>
        </pc:spChg>
        <pc:spChg chg="mod">
          <ac:chgData name="Peverelli, Claudia" userId="d307d774-b4a2-4635-b133-147f4b88d0a6" providerId="ADAL" clId="{FB138475-A6AF-49C2-83F0-BBC4FAF31F80}" dt="2021-01-08T13:46:44.360" v="36" actId="1076"/>
          <ac:spMkLst>
            <pc:docMk/>
            <pc:sldMk cId="2598324544" sldId="280"/>
            <ac:spMk id="5" creationId="{99D8152E-EED0-4BFB-B290-9AB26C373480}"/>
          </ac:spMkLst>
        </pc:spChg>
        <pc:spChg chg="mod">
          <ac:chgData name="Peverelli, Claudia" userId="d307d774-b4a2-4635-b133-147f4b88d0a6" providerId="ADAL" clId="{FB138475-A6AF-49C2-83F0-BBC4FAF31F80}" dt="2021-01-08T13:50:50.887" v="229" actId="1038"/>
          <ac:spMkLst>
            <pc:docMk/>
            <pc:sldMk cId="2598324544" sldId="280"/>
            <ac:spMk id="6" creationId="{A5EBB866-16BE-4D04-BC09-1EAF104F9672}"/>
          </ac:spMkLst>
        </pc:spChg>
        <pc:spChg chg="mod">
          <ac:chgData name="Peverelli, Claudia" userId="d307d774-b4a2-4635-b133-147f4b88d0a6" providerId="ADAL" clId="{FB138475-A6AF-49C2-83F0-BBC4FAF31F80}" dt="2021-01-08T13:50:46.587" v="207" actId="1038"/>
          <ac:spMkLst>
            <pc:docMk/>
            <pc:sldMk cId="2598324544" sldId="280"/>
            <ac:spMk id="7" creationId="{3698C5BA-F3A7-48DA-AD9A-88BA384F9DB5}"/>
          </ac:spMkLst>
        </pc:spChg>
        <pc:spChg chg="del">
          <ac:chgData name="Peverelli, Claudia" userId="d307d774-b4a2-4635-b133-147f4b88d0a6" providerId="ADAL" clId="{FB138475-A6AF-49C2-83F0-BBC4FAF31F80}" dt="2021-01-08T13:46:18.504" v="21" actId="478"/>
          <ac:spMkLst>
            <pc:docMk/>
            <pc:sldMk cId="2598324544" sldId="280"/>
            <ac:spMk id="11" creationId="{B7F07A7D-6898-483C-B713-1CCE4D371F77}"/>
          </ac:spMkLst>
        </pc:spChg>
        <pc:spChg chg="del">
          <ac:chgData name="Peverelli, Claudia" userId="d307d774-b4a2-4635-b133-147f4b88d0a6" providerId="ADAL" clId="{FB138475-A6AF-49C2-83F0-BBC4FAF31F80}" dt="2021-01-08T13:46:17.147" v="20" actId="478"/>
          <ac:spMkLst>
            <pc:docMk/>
            <pc:sldMk cId="2598324544" sldId="280"/>
            <ac:spMk id="12" creationId="{DD74A90F-D087-436D-AC4A-F307DDFB76F1}"/>
          </ac:spMkLst>
        </pc:spChg>
        <pc:spChg chg="del">
          <ac:chgData name="Peverelli, Claudia" userId="d307d774-b4a2-4635-b133-147f4b88d0a6" providerId="ADAL" clId="{FB138475-A6AF-49C2-83F0-BBC4FAF31F80}" dt="2021-01-08T13:46:24.384" v="25" actId="478"/>
          <ac:spMkLst>
            <pc:docMk/>
            <pc:sldMk cId="2598324544" sldId="280"/>
            <ac:spMk id="13" creationId="{F8CD811A-527C-45FF-A2AE-7FA12979B24F}"/>
          </ac:spMkLst>
        </pc:spChg>
        <pc:spChg chg="del mod">
          <ac:chgData name="Peverelli, Claudia" userId="d307d774-b4a2-4635-b133-147f4b88d0a6" providerId="ADAL" clId="{FB138475-A6AF-49C2-83F0-BBC4FAF31F80}" dt="2021-01-08T13:46:26.244" v="28" actId="478"/>
          <ac:spMkLst>
            <pc:docMk/>
            <pc:sldMk cId="2598324544" sldId="280"/>
            <ac:spMk id="15" creationId="{54B8E679-083F-4860-A0A5-B48A2F974E66}"/>
          </ac:spMkLst>
        </pc:spChg>
        <pc:spChg chg="del mod">
          <ac:chgData name="Peverelli, Claudia" userId="d307d774-b4a2-4635-b133-147f4b88d0a6" providerId="ADAL" clId="{FB138475-A6AF-49C2-83F0-BBC4FAF31F80}" dt="2021-01-08T13:46:27.664" v="31" actId="478"/>
          <ac:spMkLst>
            <pc:docMk/>
            <pc:sldMk cId="2598324544" sldId="280"/>
            <ac:spMk id="16" creationId="{7235CF17-2191-4562-B831-BEB0094D3E4B}"/>
          </ac:spMkLst>
        </pc:spChg>
        <pc:spChg chg="mod">
          <ac:chgData name="Peverelli, Claudia" userId="d307d774-b4a2-4635-b133-147f4b88d0a6" providerId="ADAL" clId="{FB138475-A6AF-49C2-83F0-BBC4FAF31F80}" dt="2021-01-08T13:46:36.515" v="34" actId="1076"/>
          <ac:spMkLst>
            <pc:docMk/>
            <pc:sldMk cId="2598324544" sldId="280"/>
            <ac:spMk id="24" creationId="{600194FB-D3CE-459B-951A-9E4A700E286A}"/>
          </ac:spMkLst>
        </pc:spChg>
        <pc:spChg chg="mod">
          <ac:chgData name="Peverelli, Claudia" userId="d307d774-b4a2-4635-b133-147f4b88d0a6" providerId="ADAL" clId="{FB138475-A6AF-49C2-83F0-BBC4FAF31F80}" dt="2021-01-08T13:50:50.887" v="229" actId="1038"/>
          <ac:spMkLst>
            <pc:docMk/>
            <pc:sldMk cId="2598324544" sldId="280"/>
            <ac:spMk id="25" creationId="{674D56FD-E701-4D58-AA64-830556C9F10D}"/>
          </ac:spMkLst>
        </pc:spChg>
        <pc:spChg chg="mod">
          <ac:chgData name="Peverelli, Claudia" userId="d307d774-b4a2-4635-b133-147f4b88d0a6" providerId="ADAL" clId="{FB138475-A6AF-49C2-83F0-BBC4FAF31F80}" dt="2021-01-08T13:50:46.587" v="207" actId="1038"/>
          <ac:spMkLst>
            <pc:docMk/>
            <pc:sldMk cId="2598324544" sldId="280"/>
            <ac:spMk id="26" creationId="{7793B476-96AC-456C-B8B0-910772801A74}"/>
          </ac:spMkLst>
        </pc:spChg>
        <pc:spChg chg="add mod">
          <ac:chgData name="Peverelli, Claudia" userId="d307d774-b4a2-4635-b133-147f4b88d0a6" providerId="ADAL" clId="{FB138475-A6AF-49C2-83F0-BBC4FAF31F80}" dt="2021-01-08T14:02:30.663" v="820" actId="207"/>
          <ac:spMkLst>
            <pc:docMk/>
            <pc:sldMk cId="2598324544" sldId="280"/>
            <ac:spMk id="27" creationId="{A9D11BF0-8D1F-47C1-8DA9-4DAAFA3831E7}"/>
          </ac:spMkLst>
        </pc:spChg>
        <pc:spChg chg="del">
          <ac:chgData name="Peverelli, Claudia" userId="d307d774-b4a2-4635-b133-147f4b88d0a6" providerId="ADAL" clId="{FB138475-A6AF-49C2-83F0-BBC4FAF31F80}" dt="2021-01-08T13:46:13.534" v="17" actId="478"/>
          <ac:spMkLst>
            <pc:docMk/>
            <pc:sldMk cId="2598324544" sldId="280"/>
            <ac:spMk id="28" creationId="{591DA94D-9510-4162-9502-127DFA2FDD7E}"/>
          </ac:spMkLst>
        </pc:spChg>
        <pc:spChg chg="del">
          <ac:chgData name="Peverelli, Claudia" userId="d307d774-b4a2-4635-b133-147f4b88d0a6" providerId="ADAL" clId="{FB138475-A6AF-49C2-83F0-BBC4FAF31F80}" dt="2021-01-08T13:46:22.993" v="24" actId="478"/>
          <ac:spMkLst>
            <pc:docMk/>
            <pc:sldMk cId="2598324544" sldId="280"/>
            <ac:spMk id="30" creationId="{707222D9-842A-4A77-934E-367CBBF088F4}"/>
          </ac:spMkLst>
        </pc:spChg>
        <pc:spChg chg="add mod">
          <ac:chgData name="Peverelli, Claudia" userId="d307d774-b4a2-4635-b133-147f4b88d0a6" providerId="ADAL" clId="{FB138475-A6AF-49C2-83F0-BBC4FAF31F80}" dt="2021-01-08T14:02:57.240" v="824" actId="207"/>
          <ac:spMkLst>
            <pc:docMk/>
            <pc:sldMk cId="2598324544" sldId="280"/>
            <ac:spMk id="31" creationId="{563B2599-1384-43D9-B758-1D8A74AAEBBF}"/>
          </ac:spMkLst>
        </pc:spChg>
        <pc:spChg chg="add mod">
          <ac:chgData name="Peverelli, Claudia" userId="d307d774-b4a2-4635-b133-147f4b88d0a6" providerId="ADAL" clId="{FB138475-A6AF-49C2-83F0-BBC4FAF31F80}" dt="2021-01-08T14:03:08.821" v="830" actId="207"/>
          <ac:spMkLst>
            <pc:docMk/>
            <pc:sldMk cId="2598324544" sldId="280"/>
            <ac:spMk id="32" creationId="{FC412687-4D40-490B-ADA9-D136E439C47D}"/>
          </ac:spMkLst>
        </pc:spChg>
        <pc:spChg chg="add mod">
          <ac:chgData name="Peverelli, Claudia" userId="d307d774-b4a2-4635-b133-147f4b88d0a6" providerId="ADAL" clId="{FB138475-A6AF-49C2-83F0-BBC4FAF31F80}" dt="2021-01-08T14:07:33.182" v="1000" actId="14100"/>
          <ac:spMkLst>
            <pc:docMk/>
            <pc:sldMk cId="2598324544" sldId="280"/>
            <ac:spMk id="38" creationId="{5FE4ABEA-E4A7-4E19-9236-B3C3CE2A6B5C}"/>
          </ac:spMkLst>
        </pc:spChg>
        <pc:spChg chg="add del mod">
          <ac:chgData name="Peverelli, Claudia" userId="d307d774-b4a2-4635-b133-147f4b88d0a6" providerId="ADAL" clId="{FB138475-A6AF-49C2-83F0-BBC4FAF31F80}" dt="2021-01-08T14:05:50.554" v="863"/>
          <ac:spMkLst>
            <pc:docMk/>
            <pc:sldMk cId="2598324544" sldId="280"/>
            <ac:spMk id="39" creationId="{E9EF365F-9FBC-4EE6-B8AA-9EE9E0AB38DE}"/>
          </ac:spMkLst>
        </pc:spChg>
        <pc:spChg chg="add del mod">
          <ac:chgData name="Peverelli, Claudia" userId="d307d774-b4a2-4635-b133-147f4b88d0a6" providerId="ADAL" clId="{FB138475-A6AF-49C2-83F0-BBC4FAF31F80}" dt="2021-01-08T14:07:27.214" v="999" actId="21"/>
          <ac:spMkLst>
            <pc:docMk/>
            <pc:sldMk cId="2598324544" sldId="280"/>
            <ac:spMk id="40" creationId="{3CCDACF1-D501-4869-9B09-99F9CF8F5A97}"/>
          </ac:spMkLst>
        </pc:spChg>
        <pc:spChg chg="add mod">
          <ac:chgData name="Peverelli, Claudia" userId="d307d774-b4a2-4635-b133-147f4b88d0a6" providerId="ADAL" clId="{FB138475-A6AF-49C2-83F0-BBC4FAF31F80}" dt="2021-01-08T14:15:40.812" v="1248" actId="14100"/>
          <ac:spMkLst>
            <pc:docMk/>
            <pc:sldMk cId="2598324544" sldId="280"/>
            <ac:spMk id="41" creationId="{C8FCEF5A-5FB0-4C54-BFD8-0F820E5A36F3}"/>
          </ac:spMkLst>
        </pc:spChg>
        <pc:spChg chg="add mod">
          <ac:chgData name="Peverelli, Claudia" userId="d307d774-b4a2-4635-b133-147f4b88d0a6" providerId="ADAL" clId="{FB138475-A6AF-49C2-83F0-BBC4FAF31F80}" dt="2021-01-08T14:15:40.375" v="1247" actId="14100"/>
          <ac:spMkLst>
            <pc:docMk/>
            <pc:sldMk cId="2598324544" sldId="280"/>
            <ac:spMk id="44" creationId="{96C89029-3783-49BF-95D4-5937B9CF73F3}"/>
          </ac:spMkLst>
        </pc:spChg>
        <pc:picChg chg="del">
          <ac:chgData name="Peverelli, Claudia" userId="d307d774-b4a2-4635-b133-147f4b88d0a6" providerId="ADAL" clId="{FB138475-A6AF-49C2-83F0-BBC4FAF31F80}" dt="2021-01-08T13:46:19.764" v="23" actId="478"/>
          <ac:picMkLst>
            <pc:docMk/>
            <pc:sldMk cId="2598324544" sldId="280"/>
            <ac:picMk id="4" creationId="{E1DC44F7-B8B9-45B1-89C8-B451BB117302}"/>
          </ac:picMkLst>
        </pc:picChg>
        <pc:picChg chg="add mod">
          <ac:chgData name="Peverelli, Claudia" userId="d307d774-b4a2-4635-b133-147f4b88d0a6" providerId="ADAL" clId="{FB138475-A6AF-49C2-83F0-BBC4FAF31F80}" dt="2021-01-08T13:48:29.437" v="143" actId="1076"/>
          <ac:picMkLst>
            <pc:docMk/>
            <pc:sldMk cId="2598324544" sldId="280"/>
            <ac:picMk id="9" creationId="{50619F2F-BC63-4616-9886-C1411EA85A46}"/>
          </ac:picMkLst>
        </pc:picChg>
        <pc:picChg chg="del">
          <ac:chgData name="Peverelli, Claudia" userId="d307d774-b4a2-4635-b133-147f4b88d0a6" providerId="ADAL" clId="{FB138475-A6AF-49C2-83F0-BBC4FAF31F80}" dt="2021-01-08T13:46:19.024" v="22" actId="478"/>
          <ac:picMkLst>
            <pc:docMk/>
            <pc:sldMk cId="2598324544" sldId="280"/>
            <ac:picMk id="10" creationId="{7256CB80-B3F6-459B-9B3D-8B28BDF9E186}"/>
          </ac:picMkLst>
        </pc:picChg>
        <pc:picChg chg="del">
          <ac:chgData name="Peverelli, Claudia" userId="d307d774-b4a2-4635-b133-147f4b88d0a6" providerId="ADAL" clId="{FB138475-A6AF-49C2-83F0-BBC4FAF31F80}" dt="2021-01-08T13:46:25.013" v="26" actId="478"/>
          <ac:picMkLst>
            <pc:docMk/>
            <pc:sldMk cId="2598324544" sldId="280"/>
            <ac:picMk id="14" creationId="{286E1F0C-BFBC-4B2F-AAEE-EBDC6B617C7D}"/>
          </ac:picMkLst>
        </pc:picChg>
        <pc:picChg chg="del">
          <ac:chgData name="Peverelli, Claudia" userId="d307d774-b4a2-4635-b133-147f4b88d0a6" providerId="ADAL" clId="{FB138475-A6AF-49C2-83F0-BBC4FAF31F80}" dt="2021-01-08T13:47:13.691" v="115" actId="478"/>
          <ac:picMkLst>
            <pc:docMk/>
            <pc:sldMk cId="2598324544" sldId="280"/>
            <ac:picMk id="18" creationId="{97D2E686-F84F-4256-AECB-383CEFD091D5}"/>
          </ac:picMkLst>
        </pc:picChg>
        <pc:picChg chg="del">
          <ac:chgData name="Peverelli, Claudia" userId="d307d774-b4a2-4635-b133-147f4b88d0a6" providerId="ADAL" clId="{FB138475-A6AF-49C2-83F0-BBC4FAF31F80}" dt="2021-01-08T13:47:14.461" v="116" actId="478"/>
          <ac:picMkLst>
            <pc:docMk/>
            <pc:sldMk cId="2598324544" sldId="280"/>
            <ac:picMk id="19" creationId="{E8EC486E-46FF-4BC8-9C45-FE6BCA04EC34}"/>
          </ac:picMkLst>
        </pc:picChg>
        <pc:picChg chg="del">
          <ac:chgData name="Peverelli, Claudia" userId="d307d774-b4a2-4635-b133-147f4b88d0a6" providerId="ADAL" clId="{FB138475-A6AF-49C2-83F0-BBC4FAF31F80}" dt="2021-01-08T13:47:15.131" v="117" actId="478"/>
          <ac:picMkLst>
            <pc:docMk/>
            <pc:sldMk cId="2598324544" sldId="280"/>
            <ac:picMk id="20" creationId="{DE803B64-18BA-4E36-A89E-465D20A17130}"/>
          </ac:picMkLst>
        </pc:picChg>
        <pc:picChg chg="del">
          <ac:chgData name="Peverelli, Claudia" userId="d307d774-b4a2-4635-b133-147f4b88d0a6" providerId="ADAL" clId="{FB138475-A6AF-49C2-83F0-BBC4FAF31F80}" dt="2021-01-08T13:46:28.872" v="33" actId="478"/>
          <ac:picMkLst>
            <pc:docMk/>
            <pc:sldMk cId="2598324544" sldId="280"/>
            <ac:picMk id="21" creationId="{6C53314B-B0D2-4105-83D6-3986C11AE4EA}"/>
          </ac:picMkLst>
        </pc:picChg>
        <pc:picChg chg="del">
          <ac:chgData name="Peverelli, Claudia" userId="d307d774-b4a2-4635-b133-147f4b88d0a6" providerId="ADAL" clId="{FB138475-A6AF-49C2-83F0-BBC4FAF31F80}" dt="2021-01-08T13:46:28.275" v="32" actId="478"/>
          <ac:picMkLst>
            <pc:docMk/>
            <pc:sldMk cId="2598324544" sldId="280"/>
            <ac:picMk id="22" creationId="{C12DFC89-456C-4428-9EDD-83CD4F285664}"/>
          </ac:picMkLst>
        </pc:picChg>
        <pc:picChg chg="add del mod">
          <ac:chgData name="Peverelli, Claudia" userId="d307d774-b4a2-4635-b133-147f4b88d0a6" providerId="ADAL" clId="{FB138475-A6AF-49C2-83F0-BBC4FAF31F80}" dt="2021-01-08T13:50:02.772" v="164" actId="21"/>
          <ac:picMkLst>
            <pc:docMk/>
            <pc:sldMk cId="2598324544" sldId="280"/>
            <ac:picMk id="23" creationId="{D5BCC00A-A310-4378-B1E4-EE0F7AA75822}"/>
          </ac:picMkLst>
        </pc:picChg>
        <pc:picChg chg="add mod">
          <ac:chgData name="Peverelli, Claudia" userId="d307d774-b4a2-4635-b133-147f4b88d0a6" providerId="ADAL" clId="{FB138475-A6AF-49C2-83F0-BBC4FAF31F80}" dt="2021-01-08T14:02:51.549" v="823" actId="207"/>
          <ac:picMkLst>
            <pc:docMk/>
            <pc:sldMk cId="2598324544" sldId="280"/>
            <ac:picMk id="29" creationId="{C51FE9D3-F9BA-41DA-826D-C2B280AF05D9}"/>
          </ac:picMkLst>
        </pc:picChg>
        <pc:picChg chg="add mod">
          <ac:chgData name="Peverelli, Claudia" userId="d307d774-b4a2-4635-b133-147f4b88d0a6" providerId="ADAL" clId="{FB138475-A6AF-49C2-83F0-BBC4FAF31F80}" dt="2021-01-08T14:03:00.054" v="825" actId="207"/>
          <ac:picMkLst>
            <pc:docMk/>
            <pc:sldMk cId="2598324544" sldId="280"/>
            <ac:picMk id="34" creationId="{1C59678F-D6B5-4B25-8EE0-BD8EE1010827}"/>
          </ac:picMkLst>
        </pc:picChg>
        <pc:picChg chg="add del mod">
          <ac:chgData name="Peverelli, Claudia" userId="d307d774-b4a2-4635-b133-147f4b88d0a6" providerId="ADAL" clId="{FB138475-A6AF-49C2-83F0-BBC4FAF31F80}" dt="2021-01-08T13:50:31.903" v="172" actId="21"/>
          <ac:picMkLst>
            <pc:docMk/>
            <pc:sldMk cId="2598324544" sldId="280"/>
            <ac:picMk id="35" creationId="{854C865B-CD16-4D9C-A17D-AD160C2817CB}"/>
          </ac:picMkLst>
        </pc:picChg>
        <pc:picChg chg="add mod">
          <ac:chgData name="Peverelli, Claudia" userId="d307d774-b4a2-4635-b133-147f4b88d0a6" providerId="ADAL" clId="{FB138475-A6AF-49C2-83F0-BBC4FAF31F80}" dt="2021-01-08T13:53:41.231" v="236" actId="1076"/>
          <ac:picMkLst>
            <pc:docMk/>
            <pc:sldMk cId="2598324544" sldId="280"/>
            <ac:picMk id="36" creationId="{758C4329-BBE9-4B08-A866-17F21A1A10B8}"/>
          </ac:picMkLst>
        </pc:picChg>
        <pc:picChg chg="add mod">
          <ac:chgData name="Peverelli, Claudia" userId="d307d774-b4a2-4635-b133-147f4b88d0a6" providerId="ADAL" clId="{FB138475-A6AF-49C2-83F0-BBC4FAF31F80}" dt="2021-01-08T13:55:13.572" v="240" actId="1076"/>
          <ac:picMkLst>
            <pc:docMk/>
            <pc:sldMk cId="2598324544" sldId="280"/>
            <ac:picMk id="37" creationId="{DEC1047C-CA15-42BA-BFA3-DC7FD21F47D7}"/>
          </ac:picMkLst>
        </pc:picChg>
        <pc:picChg chg="add mod">
          <ac:chgData name="Peverelli, Claudia" userId="d307d774-b4a2-4635-b133-147f4b88d0a6" providerId="ADAL" clId="{FB138475-A6AF-49C2-83F0-BBC4FAF31F80}" dt="2021-01-08T14:07:39.871" v="1002" actId="208"/>
          <ac:picMkLst>
            <pc:docMk/>
            <pc:sldMk cId="2598324544" sldId="280"/>
            <ac:picMk id="43" creationId="{9B2F3D8A-C54B-4B6D-B22A-C1F77A635E18}"/>
          </ac:picMkLst>
        </pc:picChg>
      </pc:sldChg>
      <pc:sldChg chg="delSp add del mod">
        <pc:chgData name="Peverelli, Claudia" userId="d307d774-b4a2-4635-b133-147f4b88d0a6" providerId="ADAL" clId="{FB138475-A6AF-49C2-83F0-BBC4FAF31F80}" dt="2021-01-08T14:05:43.491" v="861" actId="47"/>
        <pc:sldMkLst>
          <pc:docMk/>
          <pc:sldMk cId="2368213876" sldId="281"/>
        </pc:sldMkLst>
        <pc:spChg chg="del">
          <ac:chgData name="Peverelli, Claudia" userId="d307d774-b4a2-4635-b133-147f4b88d0a6" providerId="ADAL" clId="{FB138475-A6AF-49C2-83F0-BBC4FAF31F80}" dt="2021-01-08T13:47:49.132" v="127" actId="21"/>
          <ac:spMkLst>
            <pc:docMk/>
            <pc:sldMk cId="2368213876" sldId="281"/>
            <ac:spMk id="3" creationId="{10711996-521B-45CF-877F-CA15CD94B072}"/>
          </ac:spMkLst>
        </pc:spChg>
        <pc:spChg chg="del">
          <ac:chgData name="Peverelli, Claudia" userId="d307d774-b4a2-4635-b133-147f4b88d0a6" providerId="ADAL" clId="{FB138475-A6AF-49C2-83F0-BBC4FAF31F80}" dt="2021-01-08T13:48:24.710" v="140" actId="21"/>
          <ac:spMkLst>
            <pc:docMk/>
            <pc:sldMk cId="2368213876" sldId="281"/>
            <ac:spMk id="11" creationId="{B7F07A7D-6898-483C-B713-1CCE4D371F77}"/>
          </ac:spMkLst>
        </pc:spChg>
        <pc:spChg chg="del">
          <ac:chgData name="Peverelli, Claudia" userId="d307d774-b4a2-4635-b133-147f4b88d0a6" providerId="ADAL" clId="{FB138475-A6AF-49C2-83F0-BBC4FAF31F80}" dt="2021-01-08T13:48:36.580" v="145" actId="21"/>
          <ac:spMkLst>
            <pc:docMk/>
            <pc:sldMk cId="2368213876" sldId="281"/>
            <ac:spMk id="12" creationId="{DD74A90F-D087-436D-AC4A-F307DDFB76F1}"/>
          </ac:spMkLst>
        </pc:spChg>
        <pc:spChg chg="del">
          <ac:chgData name="Peverelli, Claudia" userId="d307d774-b4a2-4635-b133-147f4b88d0a6" providerId="ADAL" clId="{FB138475-A6AF-49C2-83F0-BBC4FAF31F80}" dt="2021-01-08T13:47:46.611" v="126" actId="478"/>
          <ac:spMkLst>
            <pc:docMk/>
            <pc:sldMk cId="2368213876" sldId="281"/>
            <ac:spMk id="28" creationId="{591DA94D-9510-4162-9502-127DFA2FDD7E}"/>
          </ac:spMkLst>
        </pc:spChg>
        <pc:spChg chg="del">
          <ac:chgData name="Peverelli, Claudia" userId="d307d774-b4a2-4635-b133-147f4b88d0a6" providerId="ADAL" clId="{FB138475-A6AF-49C2-83F0-BBC4FAF31F80}" dt="2021-01-08T13:56:03.907" v="403" actId="478"/>
          <ac:spMkLst>
            <pc:docMk/>
            <pc:sldMk cId="2368213876" sldId="281"/>
            <ac:spMk id="30" creationId="{707222D9-842A-4A77-934E-367CBBF088F4}"/>
          </ac:spMkLst>
        </pc:spChg>
        <pc:picChg chg="del">
          <ac:chgData name="Peverelli, Claudia" userId="d307d774-b4a2-4635-b133-147f4b88d0a6" providerId="ADAL" clId="{FB138475-A6AF-49C2-83F0-BBC4FAF31F80}" dt="2021-01-08T13:48:17.812" v="137" actId="21"/>
          <ac:picMkLst>
            <pc:docMk/>
            <pc:sldMk cId="2368213876" sldId="281"/>
            <ac:picMk id="10" creationId="{7256CB80-B3F6-459B-9B3D-8B28BDF9E186}"/>
          </ac:picMkLst>
        </pc:picChg>
      </pc:sldChg>
      <pc:sldChg chg="addSp delSp modSp add del mod">
        <pc:chgData name="Peverelli, Claudia" userId="d307d774-b4a2-4635-b133-147f4b88d0a6" providerId="ADAL" clId="{FB138475-A6AF-49C2-83F0-BBC4FAF31F80}" dt="2021-01-08T14:15:42.851" v="1249" actId="47"/>
        <pc:sldMkLst>
          <pc:docMk/>
          <pc:sldMk cId="110020273" sldId="282"/>
        </pc:sldMkLst>
        <pc:spChg chg="del">
          <ac:chgData name="Peverelli, Claudia" userId="d307d774-b4a2-4635-b133-147f4b88d0a6" providerId="ADAL" clId="{FB138475-A6AF-49C2-83F0-BBC4FAF31F80}" dt="2021-01-08T13:57:18.981" v="424" actId="478"/>
          <ac:spMkLst>
            <pc:docMk/>
            <pc:sldMk cId="110020273" sldId="282"/>
            <ac:spMk id="5" creationId="{99D8152E-EED0-4BFB-B290-9AB26C373480}"/>
          </ac:spMkLst>
        </pc:spChg>
        <pc:spChg chg="del">
          <ac:chgData name="Peverelli, Claudia" userId="d307d774-b4a2-4635-b133-147f4b88d0a6" providerId="ADAL" clId="{FB138475-A6AF-49C2-83F0-BBC4FAF31F80}" dt="2021-01-08T13:57:23.510" v="426" actId="478"/>
          <ac:spMkLst>
            <pc:docMk/>
            <pc:sldMk cId="110020273" sldId="282"/>
            <ac:spMk id="6" creationId="{A5EBB866-16BE-4D04-BC09-1EAF104F9672}"/>
          </ac:spMkLst>
        </pc:spChg>
        <pc:spChg chg="del">
          <ac:chgData name="Peverelli, Claudia" userId="d307d774-b4a2-4635-b133-147f4b88d0a6" providerId="ADAL" clId="{FB138475-A6AF-49C2-83F0-BBC4FAF31F80}" dt="2021-01-08T13:57:26.121" v="428" actId="478"/>
          <ac:spMkLst>
            <pc:docMk/>
            <pc:sldMk cId="110020273" sldId="282"/>
            <ac:spMk id="7" creationId="{3698C5BA-F3A7-48DA-AD9A-88BA384F9DB5}"/>
          </ac:spMkLst>
        </pc:spChg>
        <pc:spChg chg="mod">
          <ac:chgData name="Peverelli, Claudia" userId="d307d774-b4a2-4635-b133-147f4b88d0a6" providerId="ADAL" clId="{FB138475-A6AF-49C2-83F0-BBC4FAF31F80}" dt="2021-01-08T13:59:49.920" v="541" actId="1076"/>
          <ac:spMkLst>
            <pc:docMk/>
            <pc:sldMk cId="110020273" sldId="282"/>
            <ac:spMk id="8" creationId="{2FB096C9-927F-47A7-830D-9B1F4E05B7B6}"/>
          </ac:spMkLst>
        </pc:spChg>
        <pc:spChg chg="add del mod">
          <ac:chgData name="Peverelli, Claudia" userId="d307d774-b4a2-4635-b133-147f4b88d0a6" providerId="ADAL" clId="{FB138475-A6AF-49C2-83F0-BBC4FAF31F80}" dt="2021-01-08T14:08:29.955" v="1005" actId="21"/>
          <ac:spMkLst>
            <pc:docMk/>
            <pc:sldMk cId="110020273" sldId="282"/>
            <ac:spMk id="17" creationId="{1D82596E-0FE9-420A-BB1A-C32140EED261}"/>
          </ac:spMkLst>
        </pc:spChg>
        <pc:spChg chg="add del mod">
          <ac:chgData name="Peverelli, Claudia" userId="d307d774-b4a2-4635-b133-147f4b88d0a6" providerId="ADAL" clId="{FB138475-A6AF-49C2-83F0-BBC4FAF31F80}" dt="2021-01-08T14:09:01.202" v="1013" actId="21"/>
          <ac:spMkLst>
            <pc:docMk/>
            <pc:sldMk cId="110020273" sldId="282"/>
            <ac:spMk id="18" creationId="{AAD7F977-44D9-4B84-87AC-22CBEBD49503}"/>
          </ac:spMkLst>
        </pc:spChg>
        <pc:spChg chg="add del mod">
          <ac:chgData name="Peverelli, Claudia" userId="d307d774-b4a2-4635-b133-147f4b88d0a6" providerId="ADAL" clId="{FB138475-A6AF-49C2-83F0-BBC4FAF31F80}" dt="2021-01-08T14:11:09.221" v="1071" actId="21"/>
          <ac:spMkLst>
            <pc:docMk/>
            <pc:sldMk cId="110020273" sldId="282"/>
            <ac:spMk id="21" creationId="{CA83C5FE-8ABC-476D-859E-791502813914}"/>
          </ac:spMkLst>
        </pc:spChg>
        <pc:spChg chg="del">
          <ac:chgData name="Peverelli, Claudia" userId="d307d774-b4a2-4635-b133-147f4b88d0a6" providerId="ADAL" clId="{FB138475-A6AF-49C2-83F0-BBC4FAF31F80}" dt="2021-01-08T13:57:18" v="423" actId="478"/>
          <ac:spMkLst>
            <pc:docMk/>
            <pc:sldMk cId="110020273" sldId="282"/>
            <ac:spMk id="24" creationId="{600194FB-D3CE-459B-951A-9E4A700E286A}"/>
          </ac:spMkLst>
        </pc:spChg>
        <pc:spChg chg="del">
          <ac:chgData name="Peverelli, Claudia" userId="d307d774-b4a2-4635-b133-147f4b88d0a6" providerId="ADAL" clId="{FB138475-A6AF-49C2-83F0-BBC4FAF31F80}" dt="2021-01-08T13:57:20.600" v="425" actId="478"/>
          <ac:spMkLst>
            <pc:docMk/>
            <pc:sldMk cId="110020273" sldId="282"/>
            <ac:spMk id="25" creationId="{674D56FD-E701-4D58-AA64-830556C9F10D}"/>
          </ac:spMkLst>
        </pc:spChg>
        <pc:spChg chg="del">
          <ac:chgData name="Peverelli, Claudia" userId="d307d774-b4a2-4635-b133-147f4b88d0a6" providerId="ADAL" clId="{FB138475-A6AF-49C2-83F0-BBC4FAF31F80}" dt="2021-01-08T13:57:25.030" v="427" actId="478"/>
          <ac:spMkLst>
            <pc:docMk/>
            <pc:sldMk cId="110020273" sldId="282"/>
            <ac:spMk id="26" creationId="{7793B476-96AC-456C-B8B0-910772801A74}"/>
          </ac:spMkLst>
        </pc:spChg>
        <pc:spChg chg="del">
          <ac:chgData name="Peverelli, Claudia" userId="d307d774-b4a2-4635-b133-147f4b88d0a6" providerId="ADAL" clId="{FB138475-A6AF-49C2-83F0-BBC4FAF31F80}" dt="2021-01-08T13:56:11.488" v="405" actId="478"/>
          <ac:spMkLst>
            <pc:docMk/>
            <pc:sldMk cId="110020273" sldId="282"/>
            <ac:spMk id="27" creationId="{A9D11BF0-8D1F-47C1-8DA9-4DAAFA3831E7}"/>
          </ac:spMkLst>
        </pc:spChg>
        <pc:spChg chg="add del mod">
          <ac:chgData name="Peverelli, Claudia" userId="d307d774-b4a2-4635-b133-147f4b88d0a6" providerId="ADAL" clId="{FB138475-A6AF-49C2-83F0-BBC4FAF31F80}" dt="2021-01-08T14:11:09.221" v="1071" actId="21"/>
          <ac:spMkLst>
            <pc:docMk/>
            <pc:sldMk cId="110020273" sldId="282"/>
            <ac:spMk id="28" creationId="{5079E395-4C1E-44F5-A005-4EF5CEFA1251}"/>
          </ac:spMkLst>
        </pc:spChg>
        <pc:spChg chg="add del mod">
          <ac:chgData name="Peverelli, Claudia" userId="d307d774-b4a2-4635-b133-147f4b88d0a6" providerId="ADAL" clId="{FB138475-A6AF-49C2-83F0-BBC4FAF31F80}" dt="2021-01-08T14:09:01.202" v="1013" actId="21"/>
          <ac:spMkLst>
            <pc:docMk/>
            <pc:sldMk cId="110020273" sldId="282"/>
            <ac:spMk id="30" creationId="{DB9B23A8-8D39-47E4-87A6-CCF4641FC8FD}"/>
          </ac:spMkLst>
        </pc:spChg>
        <pc:spChg chg="del mod">
          <ac:chgData name="Peverelli, Claudia" userId="d307d774-b4a2-4635-b133-147f4b88d0a6" providerId="ADAL" clId="{FB138475-A6AF-49C2-83F0-BBC4FAF31F80}" dt="2021-01-08T14:09:01.202" v="1013" actId="21"/>
          <ac:spMkLst>
            <pc:docMk/>
            <pc:sldMk cId="110020273" sldId="282"/>
            <ac:spMk id="31" creationId="{563B2599-1384-43D9-B758-1D8A74AAEBBF}"/>
          </ac:spMkLst>
        </pc:spChg>
        <pc:spChg chg="del">
          <ac:chgData name="Peverelli, Claudia" userId="d307d774-b4a2-4635-b133-147f4b88d0a6" providerId="ADAL" clId="{FB138475-A6AF-49C2-83F0-BBC4FAF31F80}" dt="2021-01-08T13:57:01.700" v="416" actId="478"/>
          <ac:spMkLst>
            <pc:docMk/>
            <pc:sldMk cId="110020273" sldId="282"/>
            <ac:spMk id="32" creationId="{FC412687-4D40-490B-ADA9-D136E439C47D}"/>
          </ac:spMkLst>
        </pc:spChg>
        <pc:spChg chg="add del mod">
          <ac:chgData name="Peverelli, Claudia" userId="d307d774-b4a2-4635-b133-147f4b88d0a6" providerId="ADAL" clId="{FB138475-A6AF-49C2-83F0-BBC4FAF31F80}" dt="2021-01-08T14:11:09.221" v="1071" actId="21"/>
          <ac:spMkLst>
            <pc:docMk/>
            <pc:sldMk cId="110020273" sldId="282"/>
            <ac:spMk id="33" creationId="{1B493E35-17A0-4C60-9B59-F6E121D727B0}"/>
          </ac:spMkLst>
        </pc:spChg>
        <pc:spChg chg="add mod">
          <ac:chgData name="Peverelli, Claudia" userId="d307d774-b4a2-4635-b133-147f4b88d0a6" providerId="ADAL" clId="{FB138475-A6AF-49C2-83F0-BBC4FAF31F80}" dt="2021-01-08T14:09:06.876" v="1014"/>
          <ac:spMkLst>
            <pc:docMk/>
            <pc:sldMk cId="110020273" sldId="282"/>
            <ac:spMk id="38" creationId="{32DF5DA6-BD12-447A-A6FB-58463562129D}"/>
          </ac:spMkLst>
        </pc:spChg>
        <pc:spChg chg="add del mod">
          <ac:chgData name="Peverelli, Claudia" userId="d307d774-b4a2-4635-b133-147f4b88d0a6" providerId="ADAL" clId="{FB138475-A6AF-49C2-83F0-BBC4FAF31F80}" dt="2021-01-08T14:09:29.374" v="1019" actId="21"/>
          <ac:spMkLst>
            <pc:docMk/>
            <pc:sldMk cId="110020273" sldId="282"/>
            <ac:spMk id="39" creationId="{F0A2BD1A-ABD0-4ABB-976C-F6E22F483A9B}"/>
          </ac:spMkLst>
        </pc:spChg>
        <pc:spChg chg="add mod">
          <ac:chgData name="Peverelli, Claudia" userId="d307d774-b4a2-4635-b133-147f4b88d0a6" providerId="ADAL" clId="{FB138475-A6AF-49C2-83F0-BBC4FAF31F80}" dt="2021-01-08T14:09:44.870" v="1025" actId="27636"/>
          <ac:spMkLst>
            <pc:docMk/>
            <pc:sldMk cId="110020273" sldId="282"/>
            <ac:spMk id="41" creationId="{50CCCFCC-D71E-4BB7-A253-EF5C2FC4A24F}"/>
          </ac:spMkLst>
        </pc:spChg>
        <pc:picChg chg="add del mod">
          <ac:chgData name="Peverelli, Claudia" userId="d307d774-b4a2-4635-b133-147f4b88d0a6" providerId="ADAL" clId="{FB138475-A6AF-49C2-83F0-BBC4FAF31F80}" dt="2021-01-08T14:12:50.284" v="1173" actId="21"/>
          <ac:picMkLst>
            <pc:docMk/>
            <pc:sldMk cId="110020273" sldId="282"/>
            <ac:picMk id="2" creationId="{6A1D7486-FCEF-4AC2-A53E-0BBC47D24DCB}"/>
          </ac:picMkLst>
        </pc:picChg>
        <pc:picChg chg="add del mod">
          <ac:chgData name="Peverelli, Claudia" userId="d307d774-b4a2-4635-b133-147f4b88d0a6" providerId="ADAL" clId="{FB138475-A6AF-49C2-83F0-BBC4FAF31F80}" dt="2021-01-08T14:11:09.221" v="1071" actId="21"/>
          <ac:picMkLst>
            <pc:docMk/>
            <pc:sldMk cId="110020273" sldId="282"/>
            <ac:picMk id="4" creationId="{7575DEFF-4DA2-45EC-86E2-A24DC05606EE}"/>
          </ac:picMkLst>
        </pc:picChg>
        <pc:picChg chg="del">
          <ac:chgData name="Peverelli, Claudia" userId="d307d774-b4a2-4635-b133-147f4b88d0a6" providerId="ADAL" clId="{FB138475-A6AF-49C2-83F0-BBC4FAF31F80}" dt="2021-01-08T13:57:16.569" v="422" actId="478"/>
          <ac:picMkLst>
            <pc:docMk/>
            <pc:sldMk cId="110020273" sldId="282"/>
            <ac:picMk id="9" creationId="{50619F2F-BC63-4616-9886-C1411EA85A46}"/>
          </ac:picMkLst>
        </pc:picChg>
        <pc:picChg chg="add del mod">
          <ac:chgData name="Peverelli, Claudia" userId="d307d774-b4a2-4635-b133-147f4b88d0a6" providerId="ADAL" clId="{FB138475-A6AF-49C2-83F0-BBC4FAF31F80}" dt="2021-01-08T14:11:09.221" v="1071" actId="21"/>
          <ac:picMkLst>
            <pc:docMk/>
            <pc:sldMk cId="110020273" sldId="282"/>
            <ac:picMk id="11" creationId="{B08C0F19-C8CD-4576-8E02-1914D4B45EF9}"/>
          </ac:picMkLst>
        </pc:picChg>
        <pc:picChg chg="add del mod">
          <ac:chgData name="Peverelli, Claudia" userId="d307d774-b4a2-4635-b133-147f4b88d0a6" providerId="ADAL" clId="{FB138475-A6AF-49C2-83F0-BBC4FAF31F80}" dt="2021-01-08T14:09:01.202" v="1013" actId="21"/>
          <ac:picMkLst>
            <pc:docMk/>
            <pc:sldMk cId="110020273" sldId="282"/>
            <ac:picMk id="19" creationId="{62187F11-0CBB-4966-B70D-C51DB3D1589D}"/>
          </ac:picMkLst>
        </pc:picChg>
        <pc:picChg chg="del mod">
          <ac:chgData name="Peverelli, Claudia" userId="d307d774-b4a2-4635-b133-147f4b88d0a6" providerId="ADAL" clId="{FB138475-A6AF-49C2-83F0-BBC4FAF31F80}" dt="2021-01-08T14:09:01.202" v="1013" actId="21"/>
          <ac:picMkLst>
            <pc:docMk/>
            <pc:sldMk cId="110020273" sldId="282"/>
            <ac:picMk id="29" creationId="{C51FE9D3-F9BA-41DA-826D-C2B280AF05D9}"/>
          </ac:picMkLst>
        </pc:picChg>
        <pc:picChg chg="del">
          <ac:chgData name="Peverelli, Claudia" userId="d307d774-b4a2-4635-b133-147f4b88d0a6" providerId="ADAL" clId="{FB138475-A6AF-49C2-83F0-BBC4FAF31F80}" dt="2021-01-08T13:57:00.369" v="415" actId="478"/>
          <ac:picMkLst>
            <pc:docMk/>
            <pc:sldMk cId="110020273" sldId="282"/>
            <ac:picMk id="34" creationId="{1C59678F-D6B5-4B25-8EE0-BD8EE1010827}"/>
          </ac:picMkLst>
        </pc:picChg>
        <pc:picChg chg="add mod">
          <ac:chgData name="Peverelli, Claudia" userId="d307d774-b4a2-4635-b133-147f4b88d0a6" providerId="ADAL" clId="{FB138475-A6AF-49C2-83F0-BBC4FAF31F80}" dt="2021-01-08T14:09:06.876" v="1014"/>
          <ac:picMkLst>
            <pc:docMk/>
            <pc:sldMk cId="110020273" sldId="282"/>
            <ac:picMk id="35" creationId="{2F5643BB-B599-438D-975B-7D1434FAE562}"/>
          </ac:picMkLst>
        </pc:picChg>
        <pc:picChg chg="del mod">
          <ac:chgData name="Peverelli, Claudia" userId="d307d774-b4a2-4635-b133-147f4b88d0a6" providerId="ADAL" clId="{FB138475-A6AF-49C2-83F0-BBC4FAF31F80}" dt="2021-01-08T13:57:16.148" v="421" actId="478"/>
          <ac:picMkLst>
            <pc:docMk/>
            <pc:sldMk cId="110020273" sldId="282"/>
            <ac:picMk id="36" creationId="{758C4329-BBE9-4B08-A866-17F21A1A10B8}"/>
          </ac:picMkLst>
        </pc:picChg>
        <pc:picChg chg="del">
          <ac:chgData name="Peverelli, Claudia" userId="d307d774-b4a2-4635-b133-147f4b88d0a6" providerId="ADAL" clId="{FB138475-A6AF-49C2-83F0-BBC4FAF31F80}" dt="2021-01-08T13:57:15.769" v="419" actId="478"/>
          <ac:picMkLst>
            <pc:docMk/>
            <pc:sldMk cId="110020273" sldId="282"/>
            <ac:picMk id="37" creationId="{DEC1047C-CA15-42BA-BFA3-DC7FD21F47D7}"/>
          </ac:picMkLst>
        </pc:picChg>
        <pc:picChg chg="add del mod">
          <ac:chgData name="Peverelli, Claudia" userId="d307d774-b4a2-4635-b133-147f4b88d0a6" providerId="ADAL" clId="{FB138475-A6AF-49C2-83F0-BBC4FAF31F80}" dt="2021-01-08T14:09:29.374" v="1019" actId="21"/>
          <ac:picMkLst>
            <pc:docMk/>
            <pc:sldMk cId="110020273" sldId="282"/>
            <ac:picMk id="40" creationId="{DE1BCF8F-D81D-4447-9D4E-95C2C9531C4B}"/>
          </ac:picMkLst>
        </pc:picChg>
      </pc:sldChg>
      <pc:sldChg chg="addSp delSp modSp add mod">
        <pc:chgData name="Peverelli, Claudia" userId="d307d774-b4a2-4635-b133-147f4b88d0a6" providerId="ADAL" clId="{FB138475-A6AF-49C2-83F0-BBC4FAF31F80}" dt="2021-01-08T14:14:49.520" v="1244" actId="14100"/>
        <pc:sldMkLst>
          <pc:docMk/>
          <pc:sldMk cId="3781799748" sldId="283"/>
        </pc:sldMkLst>
        <pc:spChg chg="del mod">
          <ac:chgData name="Peverelli, Claudia" userId="d307d774-b4a2-4635-b133-147f4b88d0a6" providerId="ADAL" clId="{FB138475-A6AF-49C2-83F0-BBC4FAF31F80}" dt="2021-01-08T14:09:52.934" v="1032" actId="478"/>
          <ac:spMkLst>
            <pc:docMk/>
            <pc:sldMk cId="3781799748" sldId="283"/>
            <ac:spMk id="5" creationId="{99D8152E-EED0-4BFB-B290-9AB26C373480}"/>
          </ac:spMkLst>
        </pc:spChg>
        <pc:spChg chg="del">
          <ac:chgData name="Peverelli, Claudia" userId="d307d774-b4a2-4635-b133-147f4b88d0a6" providerId="ADAL" clId="{FB138475-A6AF-49C2-83F0-BBC4FAF31F80}" dt="2021-01-08T14:09:56.555" v="1035" actId="478"/>
          <ac:spMkLst>
            <pc:docMk/>
            <pc:sldMk cId="3781799748" sldId="283"/>
            <ac:spMk id="6" creationId="{A5EBB866-16BE-4D04-BC09-1EAF104F9672}"/>
          </ac:spMkLst>
        </pc:spChg>
        <pc:spChg chg="del mod">
          <ac:chgData name="Peverelli, Claudia" userId="d307d774-b4a2-4635-b133-147f4b88d0a6" providerId="ADAL" clId="{FB138475-A6AF-49C2-83F0-BBC4FAF31F80}" dt="2021-01-08T14:09:58.104" v="1036" actId="478"/>
          <ac:spMkLst>
            <pc:docMk/>
            <pc:sldMk cId="3781799748" sldId="283"/>
            <ac:spMk id="7" creationId="{3698C5BA-F3A7-48DA-AD9A-88BA384F9DB5}"/>
          </ac:spMkLst>
        </pc:spChg>
        <pc:spChg chg="add del mod">
          <ac:chgData name="Peverelli, Claudia" userId="d307d774-b4a2-4635-b133-147f4b88d0a6" providerId="ADAL" clId="{FB138475-A6AF-49C2-83F0-BBC4FAF31F80}" dt="2021-01-08T14:08:53.649" v="1012" actId="1076"/>
          <ac:spMkLst>
            <pc:docMk/>
            <pc:sldMk cId="3781799748" sldId="283"/>
            <ac:spMk id="21" creationId="{69974652-B645-496D-9FE1-3B67D35D7C29}"/>
          </ac:spMkLst>
        </pc:spChg>
        <pc:spChg chg="add del mod">
          <ac:chgData name="Peverelli, Claudia" userId="d307d774-b4a2-4635-b133-147f4b88d0a6" providerId="ADAL" clId="{FB138475-A6AF-49C2-83F0-BBC4FAF31F80}" dt="2021-01-08T14:09:32.524" v="1021" actId="21"/>
          <ac:spMkLst>
            <pc:docMk/>
            <pc:sldMk cId="3781799748" sldId="283"/>
            <ac:spMk id="22" creationId="{F76F3135-A961-4763-BBAA-2912FD3DBAA1}"/>
          </ac:spMkLst>
        </pc:spChg>
        <pc:spChg chg="del">
          <ac:chgData name="Peverelli, Claudia" userId="d307d774-b4a2-4635-b133-147f4b88d0a6" providerId="ADAL" clId="{FB138475-A6AF-49C2-83F0-BBC4FAF31F80}" dt="2021-01-08T14:09:53.864" v="1033" actId="478"/>
          <ac:spMkLst>
            <pc:docMk/>
            <pc:sldMk cId="3781799748" sldId="283"/>
            <ac:spMk id="24" creationId="{600194FB-D3CE-459B-951A-9E4A700E286A}"/>
          </ac:spMkLst>
        </pc:spChg>
        <pc:spChg chg="del">
          <ac:chgData name="Peverelli, Claudia" userId="d307d774-b4a2-4635-b133-147f4b88d0a6" providerId="ADAL" clId="{FB138475-A6AF-49C2-83F0-BBC4FAF31F80}" dt="2021-01-08T14:09:55.594" v="1034" actId="478"/>
          <ac:spMkLst>
            <pc:docMk/>
            <pc:sldMk cId="3781799748" sldId="283"/>
            <ac:spMk id="25" creationId="{674D56FD-E701-4D58-AA64-830556C9F10D}"/>
          </ac:spMkLst>
        </pc:spChg>
        <pc:spChg chg="del">
          <ac:chgData name="Peverelli, Claudia" userId="d307d774-b4a2-4635-b133-147f4b88d0a6" providerId="ADAL" clId="{FB138475-A6AF-49C2-83F0-BBC4FAF31F80}" dt="2021-01-08T14:09:49.283" v="1026" actId="478"/>
          <ac:spMkLst>
            <pc:docMk/>
            <pc:sldMk cId="3781799748" sldId="283"/>
            <ac:spMk id="26" creationId="{7793B476-96AC-456C-B8B0-910772801A74}"/>
          </ac:spMkLst>
        </pc:spChg>
        <pc:spChg chg="del">
          <ac:chgData name="Peverelli, Claudia" userId="d307d774-b4a2-4635-b133-147f4b88d0a6" providerId="ADAL" clId="{FB138475-A6AF-49C2-83F0-BBC4FAF31F80}" dt="2021-01-08T14:08:48.902" v="1011" actId="478"/>
          <ac:spMkLst>
            <pc:docMk/>
            <pc:sldMk cId="3781799748" sldId="283"/>
            <ac:spMk id="27" creationId="{A9D11BF0-8D1F-47C1-8DA9-4DAAFA3831E7}"/>
          </ac:spMkLst>
        </pc:spChg>
        <pc:spChg chg="add mod">
          <ac:chgData name="Peverelli, Claudia" userId="d307d774-b4a2-4635-b133-147f4b88d0a6" providerId="ADAL" clId="{FB138475-A6AF-49C2-83F0-BBC4FAF31F80}" dt="2021-01-08T14:14:12.565" v="1194" actId="1076"/>
          <ac:spMkLst>
            <pc:docMk/>
            <pc:sldMk cId="3781799748" sldId="283"/>
            <ac:spMk id="28" creationId="{CDEC0A00-EC08-4529-B8CC-A1155D430FF3}"/>
          </ac:spMkLst>
        </pc:spChg>
        <pc:spChg chg="mod">
          <ac:chgData name="Peverelli, Claudia" userId="d307d774-b4a2-4635-b133-147f4b88d0a6" providerId="ADAL" clId="{FB138475-A6AF-49C2-83F0-BBC4FAF31F80}" dt="2021-01-08T14:14:12.565" v="1194" actId="1076"/>
          <ac:spMkLst>
            <pc:docMk/>
            <pc:sldMk cId="3781799748" sldId="283"/>
            <ac:spMk id="31" creationId="{563B2599-1384-43D9-B758-1D8A74AAEBBF}"/>
          </ac:spMkLst>
        </pc:spChg>
        <pc:spChg chg="del">
          <ac:chgData name="Peverelli, Claudia" userId="d307d774-b4a2-4635-b133-147f4b88d0a6" providerId="ADAL" clId="{FB138475-A6AF-49C2-83F0-BBC4FAF31F80}" dt="2021-01-08T14:09:34.415" v="1022" actId="478"/>
          <ac:spMkLst>
            <pc:docMk/>
            <pc:sldMk cId="3781799748" sldId="283"/>
            <ac:spMk id="32" creationId="{FC412687-4D40-490B-ADA9-D136E439C47D}"/>
          </ac:spMkLst>
        </pc:spChg>
        <pc:spChg chg="add mod">
          <ac:chgData name="Peverelli, Claudia" userId="d307d774-b4a2-4635-b133-147f4b88d0a6" providerId="ADAL" clId="{FB138475-A6AF-49C2-83F0-BBC4FAF31F80}" dt="2021-01-08T14:13:26.198" v="1188" actId="207"/>
          <ac:spMkLst>
            <pc:docMk/>
            <pc:sldMk cId="3781799748" sldId="283"/>
            <ac:spMk id="33" creationId="{4C6EE6E5-442E-4FC8-8FEE-7E4086D76228}"/>
          </ac:spMkLst>
        </pc:spChg>
        <pc:spChg chg="mod">
          <ac:chgData name="Peverelli, Claudia" userId="d307d774-b4a2-4635-b133-147f4b88d0a6" providerId="ADAL" clId="{FB138475-A6AF-49C2-83F0-BBC4FAF31F80}" dt="2021-01-08T14:14:12.565" v="1194" actId="1076"/>
          <ac:spMkLst>
            <pc:docMk/>
            <pc:sldMk cId="3781799748" sldId="283"/>
            <ac:spMk id="38" creationId="{5FE4ABEA-E4A7-4E19-9236-B3C3CE2A6B5C}"/>
          </ac:spMkLst>
        </pc:spChg>
        <pc:spChg chg="add mod">
          <ac:chgData name="Peverelli, Claudia" userId="d307d774-b4a2-4635-b133-147f4b88d0a6" providerId="ADAL" clId="{FB138475-A6AF-49C2-83F0-BBC4FAF31F80}" dt="2021-01-08T14:13:15.482" v="1183" actId="207"/>
          <ac:spMkLst>
            <pc:docMk/>
            <pc:sldMk cId="3781799748" sldId="283"/>
            <ac:spMk id="39" creationId="{255B3C8C-13FD-4F91-816A-AABB1005C351}"/>
          </ac:spMkLst>
        </pc:spChg>
        <pc:spChg chg="del">
          <ac:chgData name="Peverelli, Claudia" userId="d307d774-b4a2-4635-b133-147f4b88d0a6" providerId="ADAL" clId="{FB138475-A6AF-49C2-83F0-BBC4FAF31F80}" dt="2021-01-08T14:08:34.344" v="1007" actId="478"/>
          <ac:spMkLst>
            <pc:docMk/>
            <pc:sldMk cId="3781799748" sldId="283"/>
            <ac:spMk id="41" creationId="{C8FCEF5A-5FB0-4C54-BFD8-0F820E5A36F3}"/>
          </ac:spMkLst>
        </pc:spChg>
        <pc:spChg chg="add mod">
          <ac:chgData name="Peverelli, Claudia" userId="d307d774-b4a2-4635-b133-147f4b88d0a6" providerId="ADAL" clId="{FB138475-A6AF-49C2-83F0-BBC4FAF31F80}" dt="2021-01-08T14:13:22.633" v="1187" actId="207"/>
          <ac:spMkLst>
            <pc:docMk/>
            <pc:sldMk cId="3781799748" sldId="283"/>
            <ac:spMk id="42" creationId="{05E01532-4D61-4D41-9D94-85A563FFBC9E}"/>
          </ac:spMkLst>
        </pc:spChg>
        <pc:spChg chg="del">
          <ac:chgData name="Peverelli, Claudia" userId="d307d774-b4a2-4635-b133-147f4b88d0a6" providerId="ADAL" clId="{FB138475-A6AF-49C2-83F0-BBC4FAF31F80}" dt="2021-01-08T14:09:11.843" v="1015" actId="478"/>
          <ac:spMkLst>
            <pc:docMk/>
            <pc:sldMk cId="3781799748" sldId="283"/>
            <ac:spMk id="44" creationId="{96C89029-3783-49BF-95D4-5937B9CF73F3}"/>
          </ac:spMkLst>
        </pc:spChg>
        <pc:spChg chg="add mod">
          <ac:chgData name="Peverelli, Claudia" userId="d307d774-b4a2-4635-b133-147f4b88d0a6" providerId="ADAL" clId="{FB138475-A6AF-49C2-83F0-BBC4FAF31F80}" dt="2021-01-08T14:14:31.927" v="1240" actId="14100"/>
          <ac:spMkLst>
            <pc:docMk/>
            <pc:sldMk cId="3781799748" sldId="283"/>
            <ac:spMk id="45" creationId="{105C37D1-80F5-496C-83B2-4D3DECB2A89B}"/>
          </ac:spMkLst>
        </pc:spChg>
        <pc:spChg chg="add del mod">
          <ac:chgData name="Peverelli, Claudia" userId="d307d774-b4a2-4635-b133-147f4b88d0a6" providerId="ADAL" clId="{FB138475-A6AF-49C2-83F0-BBC4FAF31F80}" dt="2021-01-08T14:13:10.273" v="1180" actId="21"/>
          <ac:spMkLst>
            <pc:docMk/>
            <pc:sldMk cId="3781799748" sldId="283"/>
            <ac:spMk id="46" creationId="{00DEB399-C290-4BBA-8D00-5AA3E3569416}"/>
          </ac:spMkLst>
        </pc:spChg>
        <pc:spChg chg="add mod">
          <ac:chgData name="Peverelli, Claudia" userId="d307d774-b4a2-4635-b133-147f4b88d0a6" providerId="ADAL" clId="{FB138475-A6AF-49C2-83F0-BBC4FAF31F80}" dt="2021-01-08T14:14:49.520" v="1244" actId="14100"/>
          <ac:spMkLst>
            <pc:docMk/>
            <pc:sldMk cId="3781799748" sldId="283"/>
            <ac:spMk id="48" creationId="{48930786-C1A6-4CD9-BA2D-42B83B5DE833}"/>
          </ac:spMkLst>
        </pc:spChg>
        <pc:picChg chg="add mod">
          <ac:chgData name="Peverelli, Claudia" userId="d307d774-b4a2-4635-b133-147f4b88d0a6" providerId="ADAL" clId="{FB138475-A6AF-49C2-83F0-BBC4FAF31F80}" dt="2021-01-08T14:14:12.565" v="1194" actId="1076"/>
          <ac:picMkLst>
            <pc:docMk/>
            <pc:sldMk cId="3781799748" sldId="283"/>
            <ac:picMk id="3" creationId="{9B1D90FF-2845-49BE-8906-36AC789527C5}"/>
          </ac:picMkLst>
        </pc:picChg>
        <pc:picChg chg="del">
          <ac:chgData name="Peverelli, Claudia" userId="d307d774-b4a2-4635-b133-147f4b88d0a6" providerId="ADAL" clId="{FB138475-A6AF-49C2-83F0-BBC4FAF31F80}" dt="2021-01-08T14:09:51.493" v="1030" actId="478"/>
          <ac:picMkLst>
            <pc:docMk/>
            <pc:sldMk cId="3781799748" sldId="283"/>
            <ac:picMk id="9" creationId="{50619F2F-BC63-4616-9886-C1411EA85A46}"/>
          </ac:picMkLst>
        </pc:picChg>
        <pc:picChg chg="add del mod">
          <ac:chgData name="Peverelli, Claudia" userId="d307d774-b4a2-4635-b133-147f4b88d0a6" providerId="ADAL" clId="{FB138475-A6AF-49C2-83F0-BBC4FAF31F80}" dt="2021-01-08T14:09:32.524" v="1021" actId="21"/>
          <ac:picMkLst>
            <pc:docMk/>
            <pc:sldMk cId="3781799748" sldId="283"/>
            <ac:picMk id="23" creationId="{58333ECB-C3C8-4BD8-A998-23C338D81004}"/>
          </ac:picMkLst>
        </pc:picChg>
        <pc:picChg chg="mod">
          <ac:chgData name="Peverelli, Claudia" userId="d307d774-b4a2-4635-b133-147f4b88d0a6" providerId="ADAL" clId="{FB138475-A6AF-49C2-83F0-BBC4FAF31F80}" dt="2021-01-08T14:14:12.565" v="1194" actId="1076"/>
          <ac:picMkLst>
            <pc:docMk/>
            <pc:sldMk cId="3781799748" sldId="283"/>
            <ac:picMk id="29" creationId="{C51FE9D3-F9BA-41DA-826D-C2B280AF05D9}"/>
          </ac:picMkLst>
        </pc:picChg>
        <pc:picChg chg="add mod">
          <ac:chgData name="Peverelli, Claudia" userId="d307d774-b4a2-4635-b133-147f4b88d0a6" providerId="ADAL" clId="{FB138475-A6AF-49C2-83F0-BBC4FAF31F80}" dt="2021-01-08T14:14:12.565" v="1194" actId="1076"/>
          <ac:picMkLst>
            <pc:docMk/>
            <pc:sldMk cId="3781799748" sldId="283"/>
            <ac:picMk id="30" creationId="{590BDD13-AAD3-4FE6-93E2-28CD9EED0969}"/>
          </ac:picMkLst>
        </pc:picChg>
        <pc:picChg chg="del">
          <ac:chgData name="Peverelli, Claudia" userId="d307d774-b4a2-4635-b133-147f4b88d0a6" providerId="ADAL" clId="{FB138475-A6AF-49C2-83F0-BBC4FAF31F80}" dt="2021-01-08T14:09:17.432" v="1018" actId="478"/>
          <ac:picMkLst>
            <pc:docMk/>
            <pc:sldMk cId="3781799748" sldId="283"/>
            <ac:picMk id="34" creationId="{1C59678F-D6B5-4B25-8EE0-BD8EE1010827}"/>
          </ac:picMkLst>
        </pc:picChg>
        <pc:picChg chg="add mod">
          <ac:chgData name="Peverelli, Claudia" userId="d307d774-b4a2-4635-b133-147f4b88d0a6" providerId="ADAL" clId="{FB138475-A6AF-49C2-83F0-BBC4FAF31F80}" dt="2021-01-08T14:13:17.453" v="1184" actId="207"/>
          <ac:picMkLst>
            <pc:docMk/>
            <pc:sldMk cId="3781799748" sldId="283"/>
            <ac:picMk id="35" creationId="{45755F14-6CFA-436C-BFED-A1898B1030E8}"/>
          </ac:picMkLst>
        </pc:picChg>
        <pc:picChg chg="del">
          <ac:chgData name="Peverelli, Claudia" userId="d307d774-b4a2-4635-b133-147f4b88d0a6" providerId="ADAL" clId="{FB138475-A6AF-49C2-83F0-BBC4FAF31F80}" dt="2021-01-08T14:09:51.027" v="1029" actId="478"/>
          <ac:picMkLst>
            <pc:docMk/>
            <pc:sldMk cId="3781799748" sldId="283"/>
            <ac:picMk id="36" creationId="{758C4329-BBE9-4B08-A866-17F21A1A10B8}"/>
          </ac:picMkLst>
        </pc:picChg>
        <pc:picChg chg="del">
          <ac:chgData name="Peverelli, Claudia" userId="d307d774-b4a2-4635-b133-147f4b88d0a6" providerId="ADAL" clId="{FB138475-A6AF-49C2-83F0-BBC4FAF31F80}" dt="2021-01-08T14:09:50.458" v="1028" actId="478"/>
          <ac:picMkLst>
            <pc:docMk/>
            <pc:sldMk cId="3781799748" sldId="283"/>
            <ac:picMk id="37" creationId="{DEC1047C-CA15-42BA-BFA3-DC7FD21F47D7}"/>
          </ac:picMkLst>
        </pc:picChg>
        <pc:picChg chg="add mod">
          <ac:chgData name="Peverelli, Claudia" userId="d307d774-b4a2-4635-b133-147f4b88d0a6" providerId="ADAL" clId="{FB138475-A6AF-49C2-83F0-BBC4FAF31F80}" dt="2021-01-08T14:13:20.407" v="1186" actId="207"/>
          <ac:picMkLst>
            <pc:docMk/>
            <pc:sldMk cId="3781799748" sldId="283"/>
            <ac:picMk id="40" creationId="{3D48F12F-A471-4A80-89D4-5063E29370B8}"/>
          </ac:picMkLst>
        </pc:picChg>
        <pc:picChg chg="del mod">
          <ac:chgData name="Peverelli, Claudia" userId="d307d774-b4a2-4635-b133-147f4b88d0a6" providerId="ADAL" clId="{FB138475-A6AF-49C2-83F0-BBC4FAF31F80}" dt="2021-01-08T14:10:41.028" v="1048" actId="478"/>
          <ac:picMkLst>
            <pc:docMk/>
            <pc:sldMk cId="3781799748" sldId="283"/>
            <ac:picMk id="43" creationId="{9B2F3D8A-C54B-4B6D-B22A-C1F77A635E18}"/>
          </ac:picMkLst>
        </pc:picChg>
        <pc:picChg chg="add mod ord">
          <ac:chgData name="Peverelli, Claudia" userId="d307d774-b4a2-4635-b133-147f4b88d0a6" providerId="ADAL" clId="{FB138475-A6AF-49C2-83F0-BBC4FAF31F80}" dt="2021-01-08T14:14:37.522" v="1243" actId="1076"/>
          <ac:picMkLst>
            <pc:docMk/>
            <pc:sldMk cId="3781799748" sldId="283"/>
            <ac:picMk id="47" creationId="{65B35AB1-4701-4683-B183-A2675D372D91}"/>
          </ac:picMkLst>
        </pc:picChg>
      </pc:sldChg>
      <pc:sldChg chg="addSp delSp modSp add mod">
        <pc:chgData name="Peverelli, Claudia" userId="d307d774-b4a2-4635-b133-147f4b88d0a6" providerId="ADAL" clId="{FB138475-A6AF-49C2-83F0-BBC4FAF31F80}" dt="2021-01-08T14:59:27.499" v="2711" actId="1038"/>
        <pc:sldMkLst>
          <pc:docMk/>
          <pc:sldMk cId="3353697120" sldId="284"/>
        </pc:sldMkLst>
        <pc:spChg chg="mod">
          <ac:chgData name="Peverelli, Claudia" userId="d307d774-b4a2-4635-b133-147f4b88d0a6" providerId="ADAL" clId="{FB138475-A6AF-49C2-83F0-BBC4FAF31F80}" dt="2021-01-08T14:19:43.716" v="1535" actId="1076"/>
          <ac:spMkLst>
            <pc:docMk/>
            <pc:sldMk cId="3353697120" sldId="284"/>
            <ac:spMk id="5" creationId="{99D8152E-EED0-4BFB-B290-9AB26C373480}"/>
          </ac:spMkLst>
        </pc:spChg>
        <pc:spChg chg="mod">
          <ac:chgData name="Peverelli, Claudia" userId="d307d774-b4a2-4635-b133-147f4b88d0a6" providerId="ADAL" clId="{FB138475-A6AF-49C2-83F0-BBC4FAF31F80}" dt="2021-01-08T14:19:43.716" v="1535" actId="1076"/>
          <ac:spMkLst>
            <pc:docMk/>
            <pc:sldMk cId="3353697120" sldId="284"/>
            <ac:spMk id="6" creationId="{A5EBB866-16BE-4D04-BC09-1EAF104F9672}"/>
          </ac:spMkLst>
        </pc:spChg>
        <pc:spChg chg="mod">
          <ac:chgData name="Peverelli, Claudia" userId="d307d774-b4a2-4635-b133-147f4b88d0a6" providerId="ADAL" clId="{FB138475-A6AF-49C2-83F0-BBC4FAF31F80}" dt="2021-01-08T14:19:43.716" v="1535" actId="1076"/>
          <ac:spMkLst>
            <pc:docMk/>
            <pc:sldMk cId="3353697120" sldId="284"/>
            <ac:spMk id="7" creationId="{3698C5BA-F3A7-48DA-AD9A-88BA384F9DB5}"/>
          </ac:spMkLst>
        </pc:spChg>
        <pc:spChg chg="mod">
          <ac:chgData name="Peverelli, Claudia" userId="d307d774-b4a2-4635-b133-147f4b88d0a6" providerId="ADAL" clId="{FB138475-A6AF-49C2-83F0-BBC4FAF31F80}" dt="2021-01-08T14:19:43.716" v="1535" actId="1076"/>
          <ac:spMkLst>
            <pc:docMk/>
            <pc:sldMk cId="3353697120" sldId="284"/>
            <ac:spMk id="24" creationId="{600194FB-D3CE-459B-951A-9E4A700E286A}"/>
          </ac:spMkLst>
        </pc:spChg>
        <pc:spChg chg="mod">
          <ac:chgData name="Peverelli, Claudia" userId="d307d774-b4a2-4635-b133-147f4b88d0a6" providerId="ADAL" clId="{FB138475-A6AF-49C2-83F0-BBC4FAF31F80}" dt="2021-01-08T14:19:43.716" v="1535" actId="1076"/>
          <ac:spMkLst>
            <pc:docMk/>
            <pc:sldMk cId="3353697120" sldId="284"/>
            <ac:spMk id="25" creationId="{674D56FD-E701-4D58-AA64-830556C9F10D}"/>
          </ac:spMkLst>
        </pc:spChg>
        <pc:spChg chg="mod">
          <ac:chgData name="Peverelli, Claudia" userId="d307d774-b4a2-4635-b133-147f4b88d0a6" providerId="ADAL" clId="{FB138475-A6AF-49C2-83F0-BBC4FAF31F80}" dt="2021-01-08T14:19:43.716" v="1535" actId="1076"/>
          <ac:spMkLst>
            <pc:docMk/>
            <pc:sldMk cId="3353697120" sldId="284"/>
            <ac:spMk id="26" creationId="{7793B476-96AC-456C-B8B0-910772801A74}"/>
          </ac:spMkLst>
        </pc:spChg>
        <pc:spChg chg="add del mod">
          <ac:chgData name="Peverelli, Claudia" userId="d307d774-b4a2-4635-b133-147f4b88d0a6" providerId="ADAL" clId="{FB138475-A6AF-49C2-83F0-BBC4FAF31F80}" dt="2021-01-08T14:59:10.078" v="2690" actId="21"/>
          <ac:spMkLst>
            <pc:docMk/>
            <pc:sldMk cId="3353697120" sldId="284"/>
            <ac:spMk id="28" creationId="{591DA94D-9510-4162-9502-127DFA2FDD7E}"/>
          </ac:spMkLst>
        </pc:spChg>
        <pc:spChg chg="add mod">
          <ac:chgData name="Peverelli, Claudia" userId="d307d774-b4a2-4635-b133-147f4b88d0a6" providerId="ADAL" clId="{FB138475-A6AF-49C2-83F0-BBC4FAF31F80}" dt="2021-01-08T14:59:21.538" v="2694" actId="1076"/>
          <ac:spMkLst>
            <pc:docMk/>
            <pc:sldMk cId="3353697120" sldId="284"/>
            <ac:spMk id="29" creationId="{B342814F-FF67-424E-87A3-DC9D39357FC3}"/>
          </ac:spMkLst>
        </pc:spChg>
        <pc:spChg chg="mod">
          <ac:chgData name="Peverelli, Claudia" userId="d307d774-b4a2-4635-b133-147f4b88d0a6" providerId="ADAL" clId="{FB138475-A6AF-49C2-83F0-BBC4FAF31F80}" dt="2021-01-08T14:59:27.499" v="2711" actId="1038"/>
          <ac:spMkLst>
            <pc:docMk/>
            <pc:sldMk cId="3353697120" sldId="284"/>
            <ac:spMk id="30" creationId="{707222D9-842A-4A77-934E-367CBBF088F4}"/>
          </ac:spMkLst>
        </pc:spChg>
      </pc:sldChg>
      <pc:sldChg chg="addSp delSp modSp add mod">
        <pc:chgData name="Peverelli, Claudia" userId="d307d774-b4a2-4635-b133-147f4b88d0a6" providerId="ADAL" clId="{FB138475-A6AF-49C2-83F0-BBC4FAF31F80}" dt="2021-01-08T14:33:33.822" v="2064" actId="1076"/>
        <pc:sldMkLst>
          <pc:docMk/>
          <pc:sldMk cId="3971614596" sldId="285"/>
        </pc:sldMkLst>
        <pc:spChg chg="mod">
          <ac:chgData name="Peverelli, Claudia" userId="d307d774-b4a2-4635-b133-147f4b88d0a6" providerId="ADAL" clId="{FB138475-A6AF-49C2-83F0-BBC4FAF31F80}" dt="2021-01-08T14:32:52.882" v="2048" actId="208"/>
          <ac:spMkLst>
            <pc:docMk/>
            <pc:sldMk cId="3971614596" sldId="285"/>
            <ac:spMk id="8" creationId="{2FB096C9-927F-47A7-830D-9B1F4E05B7B6}"/>
          </ac:spMkLst>
        </pc:spChg>
        <pc:spChg chg="add mod">
          <ac:chgData name="Peverelli, Claudia" userId="d307d774-b4a2-4635-b133-147f4b88d0a6" providerId="ADAL" clId="{FB138475-A6AF-49C2-83F0-BBC4FAF31F80}" dt="2021-01-08T14:32:12.943" v="1985" actId="207"/>
          <ac:spMkLst>
            <pc:docMk/>
            <pc:sldMk cId="3971614596" sldId="285"/>
            <ac:spMk id="18" creationId="{FD6E0C5F-7184-46BC-AAAF-A681CEE5DAE7}"/>
          </ac:spMkLst>
        </pc:spChg>
        <pc:spChg chg="mod">
          <ac:chgData name="Peverelli, Claudia" userId="d307d774-b4a2-4635-b133-147f4b88d0a6" providerId="ADAL" clId="{FB138475-A6AF-49C2-83F0-BBC4FAF31F80}" dt="2021-01-08T14:32:14.812" v="1986" actId="207"/>
          <ac:spMkLst>
            <pc:docMk/>
            <pc:sldMk cId="3971614596" sldId="285"/>
            <ac:spMk id="21" creationId="{69974652-B645-496D-9FE1-3B67D35D7C29}"/>
          </ac:spMkLst>
        </pc:spChg>
        <pc:spChg chg="add mod">
          <ac:chgData name="Peverelli, Claudia" userId="d307d774-b4a2-4635-b133-147f4b88d0a6" providerId="ADAL" clId="{FB138475-A6AF-49C2-83F0-BBC4FAF31F80}" dt="2021-01-08T14:33:26.206" v="2063" actId="14100"/>
          <ac:spMkLst>
            <pc:docMk/>
            <pc:sldMk cId="3971614596" sldId="285"/>
            <ac:spMk id="25" creationId="{4543F43A-7F9E-4EF6-8792-B6D956BA8C62}"/>
          </ac:spMkLst>
        </pc:spChg>
        <pc:spChg chg="add mod">
          <ac:chgData name="Peverelli, Claudia" userId="d307d774-b4a2-4635-b133-147f4b88d0a6" providerId="ADAL" clId="{FB138475-A6AF-49C2-83F0-BBC4FAF31F80}" dt="2021-01-08T14:32:43.458" v="2046" actId="14100"/>
          <ac:spMkLst>
            <pc:docMk/>
            <pc:sldMk cId="3971614596" sldId="285"/>
            <ac:spMk id="26" creationId="{0CA6D62E-A896-4C04-82F7-BC4DBAFDB013}"/>
          </ac:spMkLst>
        </pc:spChg>
        <pc:spChg chg="del">
          <ac:chgData name="Peverelli, Claudia" userId="d307d774-b4a2-4635-b133-147f4b88d0a6" providerId="ADAL" clId="{FB138475-A6AF-49C2-83F0-BBC4FAF31F80}" dt="2021-01-08T14:28:46.947" v="1777" actId="478"/>
          <ac:spMkLst>
            <pc:docMk/>
            <pc:sldMk cId="3971614596" sldId="285"/>
            <ac:spMk id="28" creationId="{CDEC0A00-EC08-4529-B8CC-A1155D430FF3}"/>
          </ac:spMkLst>
        </pc:spChg>
        <pc:spChg chg="del">
          <ac:chgData name="Peverelli, Claudia" userId="d307d774-b4a2-4635-b133-147f4b88d0a6" providerId="ADAL" clId="{FB138475-A6AF-49C2-83F0-BBC4FAF31F80}" dt="2021-01-08T14:28:45.385" v="1774" actId="478"/>
          <ac:spMkLst>
            <pc:docMk/>
            <pc:sldMk cId="3971614596" sldId="285"/>
            <ac:spMk id="31" creationId="{563B2599-1384-43D9-B758-1D8A74AAEBBF}"/>
          </ac:spMkLst>
        </pc:spChg>
        <pc:spChg chg="del mod">
          <ac:chgData name="Peverelli, Claudia" userId="d307d774-b4a2-4635-b133-147f4b88d0a6" providerId="ADAL" clId="{FB138475-A6AF-49C2-83F0-BBC4FAF31F80}" dt="2021-01-08T14:28:32.586" v="1769" actId="478"/>
          <ac:spMkLst>
            <pc:docMk/>
            <pc:sldMk cId="3971614596" sldId="285"/>
            <ac:spMk id="33" creationId="{4C6EE6E5-442E-4FC8-8FEE-7E4086D76228}"/>
          </ac:spMkLst>
        </pc:spChg>
        <pc:spChg chg="mod">
          <ac:chgData name="Peverelli, Claudia" userId="d307d774-b4a2-4635-b133-147f4b88d0a6" providerId="ADAL" clId="{FB138475-A6AF-49C2-83F0-BBC4FAF31F80}" dt="2021-01-08T14:32:22.785" v="1988" actId="207"/>
          <ac:spMkLst>
            <pc:docMk/>
            <pc:sldMk cId="3971614596" sldId="285"/>
            <ac:spMk id="38" creationId="{5FE4ABEA-E4A7-4E19-9236-B3C3CE2A6B5C}"/>
          </ac:spMkLst>
        </pc:spChg>
        <pc:spChg chg="del mod">
          <ac:chgData name="Peverelli, Claudia" userId="d307d774-b4a2-4635-b133-147f4b88d0a6" providerId="ADAL" clId="{FB138475-A6AF-49C2-83F0-BBC4FAF31F80}" dt="2021-01-08T14:28:27.901" v="1766" actId="21"/>
          <ac:spMkLst>
            <pc:docMk/>
            <pc:sldMk cId="3971614596" sldId="285"/>
            <ac:spMk id="39" creationId="{255B3C8C-13FD-4F91-816A-AABB1005C351}"/>
          </ac:spMkLst>
        </pc:spChg>
        <pc:spChg chg="del">
          <ac:chgData name="Peverelli, Claudia" userId="d307d774-b4a2-4635-b133-147f4b88d0a6" providerId="ADAL" clId="{FB138475-A6AF-49C2-83F0-BBC4FAF31F80}" dt="2021-01-08T14:28:34.356" v="1771" actId="478"/>
          <ac:spMkLst>
            <pc:docMk/>
            <pc:sldMk cId="3971614596" sldId="285"/>
            <ac:spMk id="42" creationId="{05E01532-4D61-4D41-9D94-85A563FFBC9E}"/>
          </ac:spMkLst>
        </pc:spChg>
        <pc:spChg chg="del mod">
          <ac:chgData name="Peverelli, Claudia" userId="d307d774-b4a2-4635-b133-147f4b88d0a6" providerId="ADAL" clId="{FB138475-A6AF-49C2-83F0-BBC4FAF31F80}" dt="2021-01-08T14:32:20.130" v="1987" actId="21"/>
          <ac:spMkLst>
            <pc:docMk/>
            <pc:sldMk cId="3971614596" sldId="285"/>
            <ac:spMk id="45" creationId="{105C37D1-80F5-496C-83B2-4D3DECB2A89B}"/>
          </ac:spMkLst>
        </pc:spChg>
        <pc:spChg chg="del">
          <ac:chgData name="Peverelli, Claudia" userId="d307d774-b4a2-4635-b133-147f4b88d0a6" providerId="ADAL" clId="{FB138475-A6AF-49C2-83F0-BBC4FAF31F80}" dt="2021-01-08T14:27:47.395" v="1671" actId="478"/>
          <ac:spMkLst>
            <pc:docMk/>
            <pc:sldMk cId="3971614596" sldId="285"/>
            <ac:spMk id="48" creationId="{48930786-C1A6-4CD9-BA2D-42B83B5DE833}"/>
          </ac:spMkLst>
        </pc:spChg>
        <pc:picChg chg="del">
          <ac:chgData name="Peverelli, Claudia" userId="d307d774-b4a2-4635-b133-147f4b88d0a6" providerId="ADAL" clId="{FB138475-A6AF-49C2-83F0-BBC4FAF31F80}" dt="2021-01-08T14:28:47.768" v="1778" actId="478"/>
          <ac:picMkLst>
            <pc:docMk/>
            <pc:sldMk cId="3971614596" sldId="285"/>
            <ac:picMk id="3" creationId="{9B1D90FF-2845-49BE-8906-36AC789527C5}"/>
          </ac:picMkLst>
        </pc:picChg>
        <pc:picChg chg="add del mod">
          <ac:chgData name="Peverelli, Claudia" userId="d307d774-b4a2-4635-b133-147f4b88d0a6" providerId="ADAL" clId="{FB138475-A6AF-49C2-83F0-BBC4FAF31F80}" dt="2021-01-08T14:31:14.556" v="1970" actId="478"/>
          <ac:picMkLst>
            <pc:docMk/>
            <pc:sldMk cId="3971614596" sldId="285"/>
            <ac:picMk id="4" creationId="{4E42629A-5D82-46C9-B905-D442B2A4B20F}"/>
          </ac:picMkLst>
        </pc:picChg>
        <pc:picChg chg="add mod">
          <ac:chgData name="Peverelli, Claudia" userId="d307d774-b4a2-4635-b133-147f4b88d0a6" providerId="ADAL" clId="{FB138475-A6AF-49C2-83F0-BBC4FAF31F80}" dt="2021-01-08T14:33:33.822" v="2064" actId="1076"/>
          <ac:picMkLst>
            <pc:docMk/>
            <pc:sldMk cId="3971614596" sldId="285"/>
            <ac:picMk id="6" creationId="{496DB231-2C5E-456F-B1CF-91E91D95D338}"/>
          </ac:picMkLst>
        </pc:picChg>
        <pc:picChg chg="add mod">
          <ac:chgData name="Peverelli, Claudia" userId="d307d774-b4a2-4635-b133-147f4b88d0a6" providerId="ADAL" clId="{FB138475-A6AF-49C2-83F0-BBC4FAF31F80}" dt="2021-01-08T14:33:33.822" v="2064" actId="1076"/>
          <ac:picMkLst>
            <pc:docMk/>
            <pc:sldMk cId="3971614596" sldId="285"/>
            <ac:picMk id="9" creationId="{8EF908A2-8881-412E-92E9-D49693F8AF4A}"/>
          </ac:picMkLst>
        </pc:picChg>
        <pc:picChg chg="del">
          <ac:chgData name="Peverelli, Claudia" userId="d307d774-b4a2-4635-b133-147f4b88d0a6" providerId="ADAL" clId="{FB138475-A6AF-49C2-83F0-BBC4FAF31F80}" dt="2021-01-08T14:28:45.870" v="1775" actId="478"/>
          <ac:picMkLst>
            <pc:docMk/>
            <pc:sldMk cId="3971614596" sldId="285"/>
            <ac:picMk id="29" creationId="{C51FE9D3-F9BA-41DA-826D-C2B280AF05D9}"/>
          </ac:picMkLst>
        </pc:picChg>
        <pc:picChg chg="del">
          <ac:chgData name="Peverelli, Claudia" userId="d307d774-b4a2-4635-b133-147f4b88d0a6" providerId="ADAL" clId="{FB138475-A6AF-49C2-83F0-BBC4FAF31F80}" dt="2021-01-08T14:28:46.366" v="1776" actId="478"/>
          <ac:picMkLst>
            <pc:docMk/>
            <pc:sldMk cId="3971614596" sldId="285"/>
            <ac:picMk id="30" creationId="{590BDD13-AAD3-4FE6-93E2-28CD9EED0969}"/>
          </ac:picMkLst>
        </pc:picChg>
        <pc:picChg chg="del">
          <ac:chgData name="Peverelli, Claudia" userId="d307d774-b4a2-4635-b133-147f4b88d0a6" providerId="ADAL" clId="{FB138475-A6AF-49C2-83F0-BBC4FAF31F80}" dt="2021-01-08T14:28:29.376" v="1767" actId="478"/>
          <ac:picMkLst>
            <pc:docMk/>
            <pc:sldMk cId="3971614596" sldId="285"/>
            <ac:picMk id="35" creationId="{45755F14-6CFA-436C-BFED-A1898B1030E8}"/>
          </ac:picMkLst>
        </pc:picChg>
        <pc:picChg chg="del">
          <ac:chgData name="Peverelli, Claudia" userId="d307d774-b4a2-4635-b133-147f4b88d0a6" providerId="ADAL" clId="{FB138475-A6AF-49C2-83F0-BBC4FAF31F80}" dt="2021-01-08T14:28:33.236" v="1770" actId="478"/>
          <ac:picMkLst>
            <pc:docMk/>
            <pc:sldMk cId="3971614596" sldId="285"/>
            <ac:picMk id="40" creationId="{3D48F12F-A471-4A80-89D4-5063E29370B8}"/>
          </ac:picMkLst>
        </pc:picChg>
        <pc:picChg chg="del">
          <ac:chgData name="Peverelli, Claudia" userId="d307d774-b4a2-4635-b133-147f4b88d0a6" providerId="ADAL" clId="{FB138475-A6AF-49C2-83F0-BBC4FAF31F80}" dt="2021-01-08T14:30:29.208" v="1953" actId="478"/>
          <ac:picMkLst>
            <pc:docMk/>
            <pc:sldMk cId="3971614596" sldId="285"/>
            <ac:picMk id="47" creationId="{65B35AB1-4701-4683-B183-A2675D372D91}"/>
          </ac:picMkLst>
        </pc:picChg>
      </pc:sldChg>
      <pc:sldChg chg="modSp add mod ord">
        <pc:chgData name="Peverelli, Claudia" userId="d307d774-b4a2-4635-b133-147f4b88d0a6" providerId="ADAL" clId="{FB138475-A6AF-49C2-83F0-BBC4FAF31F80}" dt="2021-01-08T14:38:20.577" v="2230" actId="20577"/>
        <pc:sldMkLst>
          <pc:docMk/>
          <pc:sldMk cId="4096038563" sldId="286"/>
        </pc:sldMkLst>
        <pc:spChg chg="mod">
          <ac:chgData name="Peverelli, Claudia" userId="d307d774-b4a2-4635-b133-147f4b88d0a6" providerId="ADAL" clId="{FB138475-A6AF-49C2-83F0-BBC4FAF31F80}" dt="2021-01-08T14:38:20.577" v="2230" actId="20577"/>
          <ac:spMkLst>
            <pc:docMk/>
            <pc:sldMk cId="4096038563" sldId="286"/>
            <ac:spMk id="2" creationId="{0D81ACA0-66CE-436E-B56F-C97D5057B4A1}"/>
          </ac:spMkLst>
        </pc:spChg>
      </pc:sldChg>
      <pc:sldChg chg="addSp delSp modSp add mod ord modClrScheme chgLayout">
        <pc:chgData name="Peverelli, Claudia" userId="d307d774-b4a2-4635-b133-147f4b88d0a6" providerId="ADAL" clId="{FB138475-A6AF-49C2-83F0-BBC4FAF31F80}" dt="2021-01-08T14:44:03.154" v="2298" actId="1076"/>
        <pc:sldMkLst>
          <pc:docMk/>
          <pc:sldMk cId="2710119339" sldId="287"/>
        </pc:sldMkLst>
        <pc:spChg chg="add mod">
          <ac:chgData name="Peverelli, Claudia" userId="d307d774-b4a2-4635-b133-147f4b88d0a6" providerId="ADAL" clId="{FB138475-A6AF-49C2-83F0-BBC4FAF31F80}" dt="2021-01-08T14:44:03.154" v="2298" actId="1076"/>
          <ac:spMkLst>
            <pc:docMk/>
            <pc:sldMk cId="2710119339" sldId="287"/>
            <ac:spMk id="5" creationId="{9478E0F7-35C3-485C-8068-E6CEE7910414}"/>
          </ac:spMkLst>
        </pc:spChg>
        <pc:graphicFrameChg chg="del">
          <ac:chgData name="Peverelli, Claudia" userId="d307d774-b4a2-4635-b133-147f4b88d0a6" providerId="ADAL" clId="{FB138475-A6AF-49C2-83F0-BBC4FAF31F80}" dt="2021-01-08T14:39:07.319" v="2254" actId="478"/>
          <ac:graphicFrameMkLst>
            <pc:docMk/>
            <pc:sldMk cId="2710119339" sldId="287"/>
            <ac:graphicFrameMk id="4" creationId="{304DB81D-0C72-4C28-854B-7C5B5671A2C0}"/>
          </ac:graphicFrameMkLst>
        </pc:graphicFrameChg>
        <pc:picChg chg="add mod">
          <ac:chgData name="Peverelli, Claudia" userId="d307d774-b4a2-4635-b133-147f4b88d0a6" providerId="ADAL" clId="{FB138475-A6AF-49C2-83F0-BBC4FAF31F80}" dt="2021-01-08T14:43:46.145" v="2291" actId="1076"/>
          <ac:picMkLst>
            <pc:docMk/>
            <pc:sldMk cId="2710119339" sldId="287"/>
            <ac:picMk id="2" creationId="{2F4758A3-8D49-4575-B7FC-DE2A8FFBD55A}"/>
          </ac:picMkLst>
        </pc:picChg>
      </pc:sldChg>
      <pc:sldChg chg="addSp delSp modSp add mod modAnim">
        <pc:chgData name="Peverelli, Claudia" userId="d307d774-b4a2-4635-b133-147f4b88d0a6" providerId="ADAL" clId="{FB138475-A6AF-49C2-83F0-BBC4FAF31F80}" dt="2021-01-08T14:54:40.624" v="2579"/>
        <pc:sldMkLst>
          <pc:docMk/>
          <pc:sldMk cId="3265025389" sldId="288"/>
        </pc:sldMkLst>
        <pc:spChg chg="mod ord">
          <ac:chgData name="Peverelli, Claudia" userId="d307d774-b4a2-4635-b133-147f4b88d0a6" providerId="ADAL" clId="{FB138475-A6AF-49C2-83F0-BBC4FAF31F80}" dt="2021-01-08T14:44:45.041" v="2311" actId="20577"/>
          <ac:spMkLst>
            <pc:docMk/>
            <pc:sldMk cId="3265025389" sldId="288"/>
            <ac:spMk id="5" creationId="{9478E0F7-35C3-485C-8068-E6CEE7910414}"/>
          </ac:spMkLst>
        </pc:spChg>
        <pc:spChg chg="add mod">
          <ac:chgData name="Peverelli, Claudia" userId="d307d774-b4a2-4635-b133-147f4b88d0a6" providerId="ADAL" clId="{FB138475-A6AF-49C2-83F0-BBC4FAF31F80}" dt="2021-01-08T14:47:12.381" v="2346" actId="207"/>
          <ac:spMkLst>
            <pc:docMk/>
            <pc:sldMk cId="3265025389" sldId="288"/>
            <ac:spMk id="6" creationId="{87978F12-968F-4EE5-8FB0-FAE6BE9E859B}"/>
          </ac:spMkLst>
        </pc:spChg>
        <pc:spChg chg="add del mod">
          <ac:chgData name="Peverelli, Claudia" userId="d307d774-b4a2-4635-b133-147f4b88d0a6" providerId="ADAL" clId="{FB138475-A6AF-49C2-83F0-BBC4FAF31F80}" dt="2021-01-08T14:46:54.740" v="2342" actId="478"/>
          <ac:spMkLst>
            <pc:docMk/>
            <pc:sldMk cId="3265025389" sldId="288"/>
            <ac:spMk id="7" creationId="{8C5C44DF-9CC6-4EAB-8810-DBD13E824DCD}"/>
          </ac:spMkLst>
        </pc:spChg>
        <pc:spChg chg="add mod">
          <ac:chgData name="Peverelli, Claudia" userId="d307d774-b4a2-4635-b133-147f4b88d0a6" providerId="ADAL" clId="{FB138475-A6AF-49C2-83F0-BBC4FAF31F80}" dt="2021-01-08T14:49:52.655" v="2445" actId="1076"/>
          <ac:spMkLst>
            <pc:docMk/>
            <pc:sldMk cId="3265025389" sldId="288"/>
            <ac:spMk id="9" creationId="{93A4E011-A6B2-4695-A369-489A5370B8E6}"/>
          </ac:spMkLst>
        </pc:spChg>
        <pc:spChg chg="add mod">
          <ac:chgData name="Peverelli, Claudia" userId="d307d774-b4a2-4635-b133-147f4b88d0a6" providerId="ADAL" clId="{FB138475-A6AF-49C2-83F0-BBC4FAF31F80}" dt="2021-01-08T14:50:14.152" v="2450" actId="14100"/>
          <ac:spMkLst>
            <pc:docMk/>
            <pc:sldMk cId="3265025389" sldId="288"/>
            <ac:spMk id="10" creationId="{4AD9CD54-8A45-44A0-BCF8-490315076F42}"/>
          </ac:spMkLst>
        </pc:spChg>
        <pc:spChg chg="add mod">
          <ac:chgData name="Peverelli, Claudia" userId="d307d774-b4a2-4635-b133-147f4b88d0a6" providerId="ADAL" clId="{FB138475-A6AF-49C2-83F0-BBC4FAF31F80}" dt="2021-01-08T14:51:20.042" v="2513" actId="1076"/>
          <ac:spMkLst>
            <pc:docMk/>
            <pc:sldMk cId="3265025389" sldId="288"/>
            <ac:spMk id="11" creationId="{A298B3CF-E555-4915-9CFA-09EC82C64378}"/>
          </ac:spMkLst>
        </pc:spChg>
        <pc:spChg chg="add del">
          <ac:chgData name="Peverelli, Claudia" userId="d307d774-b4a2-4635-b133-147f4b88d0a6" providerId="ADAL" clId="{FB138475-A6AF-49C2-83F0-BBC4FAF31F80}" dt="2021-01-08T14:53:26.314" v="2539"/>
          <ac:spMkLst>
            <pc:docMk/>
            <pc:sldMk cId="3265025389" sldId="288"/>
            <ac:spMk id="12" creationId="{4ACFA6DF-598E-49CA-8565-1BAE8972A92A}"/>
          </ac:spMkLst>
        </pc:spChg>
        <pc:spChg chg="add del mod">
          <ac:chgData name="Peverelli, Claudia" userId="d307d774-b4a2-4635-b133-147f4b88d0a6" providerId="ADAL" clId="{FB138475-A6AF-49C2-83F0-BBC4FAF31F80}" dt="2021-01-08T14:53:37.203" v="2541"/>
          <ac:spMkLst>
            <pc:docMk/>
            <pc:sldMk cId="3265025389" sldId="288"/>
            <ac:spMk id="13" creationId="{A77D7799-2FDD-4B54-BAB5-6923D126EAE6}"/>
          </ac:spMkLst>
        </pc:spChg>
        <pc:spChg chg="add mod">
          <ac:chgData name="Peverelli, Claudia" userId="d307d774-b4a2-4635-b133-147f4b88d0a6" providerId="ADAL" clId="{FB138475-A6AF-49C2-83F0-BBC4FAF31F80}" dt="2021-01-08T14:54:33.148" v="2578" actId="1076"/>
          <ac:spMkLst>
            <pc:docMk/>
            <pc:sldMk cId="3265025389" sldId="288"/>
            <ac:spMk id="15" creationId="{276AD96D-B382-4AF6-BDBF-4EEDCD825387}"/>
          </ac:spMkLst>
        </pc:spChg>
        <pc:picChg chg="del">
          <ac:chgData name="Peverelli, Claudia" userId="d307d774-b4a2-4635-b133-147f4b88d0a6" providerId="ADAL" clId="{FB138475-A6AF-49C2-83F0-BBC4FAF31F80}" dt="2021-01-08T14:44:14.803" v="2300" actId="478"/>
          <ac:picMkLst>
            <pc:docMk/>
            <pc:sldMk cId="3265025389" sldId="288"/>
            <ac:picMk id="2" creationId="{2F4758A3-8D49-4575-B7FC-DE2A8FFBD55A}"/>
          </ac:picMkLst>
        </pc:picChg>
        <pc:picChg chg="add mod">
          <ac:chgData name="Peverelli, Claudia" userId="d307d774-b4a2-4635-b133-147f4b88d0a6" providerId="ADAL" clId="{FB138475-A6AF-49C2-83F0-BBC4FAF31F80}" dt="2021-01-08T14:49:48.678" v="2444" actId="1076"/>
          <ac:picMkLst>
            <pc:docMk/>
            <pc:sldMk cId="3265025389" sldId="288"/>
            <ac:picMk id="3" creationId="{BA7C1AA5-A430-4026-A29E-8CDA5923431E}"/>
          </ac:picMkLst>
        </pc:picChg>
        <pc:picChg chg="add mod">
          <ac:chgData name="Peverelli, Claudia" userId="d307d774-b4a2-4635-b133-147f4b88d0a6" providerId="ADAL" clId="{FB138475-A6AF-49C2-83F0-BBC4FAF31F80}" dt="2021-01-08T14:54:09.107" v="2545" actId="14100"/>
          <ac:picMkLst>
            <pc:docMk/>
            <pc:sldMk cId="3265025389" sldId="288"/>
            <ac:picMk id="14" creationId="{39B363BB-5CDD-426E-AC2E-F621AE2157B3}"/>
          </ac:picMkLst>
        </pc:picChg>
        <pc:cxnChg chg="add mod">
          <ac:chgData name="Peverelli, Claudia" userId="d307d774-b4a2-4635-b133-147f4b88d0a6" providerId="ADAL" clId="{FB138475-A6AF-49C2-83F0-BBC4FAF31F80}" dt="2021-01-08T14:47:07.957" v="2345" actId="1582"/>
          <ac:cxnSpMkLst>
            <pc:docMk/>
            <pc:sldMk cId="3265025389" sldId="288"/>
            <ac:cxnSpMk id="8" creationId="{1195CDB6-C27B-4FF2-98BB-CA83E95CF964}"/>
          </ac:cxnSpMkLst>
        </pc:cxnChg>
      </pc:sldChg>
      <pc:sldChg chg="addSp delSp modSp add mod">
        <pc:chgData name="Peverelli, Claudia" userId="d307d774-b4a2-4635-b133-147f4b88d0a6" providerId="ADAL" clId="{FB138475-A6AF-49C2-83F0-BBC4FAF31F80}" dt="2021-01-08T16:50:35.600" v="2721" actId="478"/>
        <pc:sldMkLst>
          <pc:docMk/>
          <pc:sldMk cId="4032328270" sldId="289"/>
        </pc:sldMkLst>
        <pc:spChg chg="mod">
          <ac:chgData name="Peverelli, Claudia" userId="d307d774-b4a2-4635-b133-147f4b88d0a6" providerId="ADAL" clId="{FB138475-A6AF-49C2-83F0-BBC4FAF31F80}" dt="2021-01-08T16:50:25.741" v="2718" actId="20577"/>
          <ac:spMkLst>
            <pc:docMk/>
            <pc:sldMk cId="4032328270" sldId="289"/>
            <ac:spMk id="2" creationId="{4247F2B0-317A-455E-8B04-F675EE266666}"/>
          </ac:spMkLst>
        </pc:spChg>
        <pc:spChg chg="del">
          <ac:chgData name="Peverelli, Claudia" userId="d307d774-b4a2-4635-b133-147f4b88d0a6" providerId="ADAL" clId="{FB138475-A6AF-49C2-83F0-BBC4FAF31F80}" dt="2021-01-08T16:50:30.401" v="2719" actId="478"/>
          <ac:spMkLst>
            <pc:docMk/>
            <pc:sldMk cId="4032328270" sldId="289"/>
            <ac:spMk id="8" creationId="{193EB1BF-B0D3-4B77-A1F2-BD406915E575}"/>
          </ac:spMkLst>
        </pc:spChg>
        <pc:spChg chg="del">
          <ac:chgData name="Peverelli, Claudia" userId="d307d774-b4a2-4635-b133-147f4b88d0a6" providerId="ADAL" clId="{FB138475-A6AF-49C2-83F0-BBC4FAF31F80}" dt="2021-01-08T16:50:32.199" v="2720" actId="478"/>
          <ac:spMkLst>
            <pc:docMk/>
            <pc:sldMk cId="4032328270" sldId="289"/>
            <ac:spMk id="10" creationId="{FED60A56-1C8F-4C6C-A8CA-E78FAEB0C6FA}"/>
          </ac:spMkLst>
        </pc:spChg>
        <pc:spChg chg="del">
          <ac:chgData name="Peverelli, Claudia" userId="d307d774-b4a2-4635-b133-147f4b88d0a6" providerId="ADAL" clId="{FB138475-A6AF-49C2-83F0-BBC4FAF31F80}" dt="2021-01-08T16:50:35.600" v="2721" actId="478"/>
          <ac:spMkLst>
            <pc:docMk/>
            <pc:sldMk cId="4032328270" sldId="289"/>
            <ac:spMk id="11" creationId="{9E76E4F6-48FB-4467-B85C-465EDEC9534D}"/>
          </ac:spMkLst>
        </pc:spChg>
        <pc:spChg chg="add mod">
          <ac:chgData name="Peverelli, Claudia" userId="d307d774-b4a2-4635-b133-147f4b88d0a6" providerId="ADAL" clId="{FB138475-A6AF-49C2-83F0-BBC4FAF31F80}" dt="2021-01-08T14:53:09.764" v="2537"/>
          <ac:spMkLst>
            <pc:docMk/>
            <pc:sldMk cId="4032328270" sldId="289"/>
            <ac:spMk id="12" creationId="{A694FA3A-DF4D-406C-A45B-B391263C0001}"/>
          </ac:spMkLst>
        </pc:spChg>
        <pc:picChg chg="del">
          <ac:chgData name="Peverelli, Claudia" userId="d307d774-b4a2-4635-b133-147f4b88d0a6" providerId="ADAL" clId="{FB138475-A6AF-49C2-83F0-BBC4FAF31F80}" dt="2021-01-08T14:52:40.245" v="2515" actId="478"/>
          <ac:picMkLst>
            <pc:docMk/>
            <pc:sldMk cId="4032328270" sldId="289"/>
            <ac:picMk id="4" creationId="{1B800918-9720-4FEF-A384-3E7EC651D8E5}"/>
          </ac:picMkLst>
        </pc:picChg>
        <pc:picChg chg="del">
          <ac:chgData name="Peverelli, Claudia" userId="d307d774-b4a2-4635-b133-147f4b88d0a6" providerId="ADAL" clId="{FB138475-A6AF-49C2-83F0-BBC4FAF31F80}" dt="2021-01-08T14:52:40.717" v="2516" actId="478"/>
          <ac:picMkLst>
            <pc:docMk/>
            <pc:sldMk cId="4032328270" sldId="289"/>
            <ac:picMk id="6" creationId="{E0020BAD-AD77-40EA-876E-8B59785C3C8E}"/>
          </ac:picMkLst>
        </pc:picChg>
        <pc:picChg chg="del">
          <ac:chgData name="Peverelli, Claudia" userId="d307d774-b4a2-4635-b133-147f4b88d0a6" providerId="ADAL" clId="{FB138475-A6AF-49C2-83F0-BBC4FAF31F80}" dt="2021-01-08T14:52:41.236" v="2517" actId="478"/>
          <ac:picMkLst>
            <pc:docMk/>
            <pc:sldMk cId="4032328270" sldId="289"/>
            <ac:picMk id="7" creationId="{E013ED46-7C68-4BB6-8362-4714AEBE3E96}"/>
          </ac:picMkLst>
        </pc:picChg>
      </pc:sldChg>
    </pc:docChg>
  </pc:docChgLst>
  <pc:docChgLst>
    <pc:chgData name="Peverelli, Claudia" userId="d307d774-b4a2-4635-b133-147f4b88d0a6" providerId="ADAL" clId="{BA5478AF-19DF-462B-9F01-D0002A39D25E}"/>
    <pc:docChg chg="undo custSel addSld delSld">
      <pc:chgData name="Peverelli, Claudia" userId="d307d774-b4a2-4635-b133-147f4b88d0a6" providerId="ADAL" clId="{BA5478AF-19DF-462B-9F01-D0002A39D25E}" dt="2021-07-08T10:20:40.132" v="23" actId="47"/>
      <pc:docMkLst>
        <pc:docMk/>
      </pc:docMkLst>
      <pc:sldChg chg="del">
        <pc:chgData name="Peverelli, Claudia" userId="d307d774-b4a2-4635-b133-147f4b88d0a6" providerId="ADAL" clId="{BA5478AF-19DF-462B-9F01-D0002A39D25E}" dt="2021-07-08T10:20:05.978" v="0" actId="47"/>
        <pc:sldMkLst>
          <pc:docMk/>
          <pc:sldMk cId="4098150118" sldId="256"/>
        </pc:sldMkLst>
      </pc:sldChg>
      <pc:sldChg chg="del">
        <pc:chgData name="Peverelli, Claudia" userId="d307d774-b4a2-4635-b133-147f4b88d0a6" providerId="ADAL" clId="{BA5478AF-19DF-462B-9F01-D0002A39D25E}" dt="2021-07-08T10:20:07.296" v="2" actId="47"/>
        <pc:sldMkLst>
          <pc:docMk/>
          <pc:sldMk cId="4125989015" sldId="257"/>
        </pc:sldMkLst>
      </pc:sldChg>
      <pc:sldChg chg="del">
        <pc:chgData name="Peverelli, Claudia" userId="d307d774-b4a2-4635-b133-147f4b88d0a6" providerId="ADAL" clId="{BA5478AF-19DF-462B-9F01-D0002A39D25E}" dt="2021-07-08T10:20:10.360" v="8" actId="47"/>
        <pc:sldMkLst>
          <pc:docMk/>
          <pc:sldMk cId="756810177" sldId="259"/>
        </pc:sldMkLst>
      </pc:sldChg>
      <pc:sldChg chg="del">
        <pc:chgData name="Peverelli, Claudia" userId="d307d774-b4a2-4635-b133-147f4b88d0a6" providerId="ADAL" clId="{BA5478AF-19DF-462B-9F01-D0002A39D25E}" dt="2021-07-08T10:20:08.507" v="4" actId="47"/>
        <pc:sldMkLst>
          <pc:docMk/>
          <pc:sldMk cId="2440573006" sldId="263"/>
        </pc:sldMkLst>
      </pc:sldChg>
      <pc:sldChg chg="del">
        <pc:chgData name="Peverelli, Claudia" userId="d307d774-b4a2-4635-b133-147f4b88d0a6" providerId="ADAL" clId="{BA5478AF-19DF-462B-9F01-D0002A39D25E}" dt="2021-07-08T10:20:08.880" v="5" actId="47"/>
        <pc:sldMkLst>
          <pc:docMk/>
          <pc:sldMk cId="3064497252" sldId="264"/>
        </pc:sldMkLst>
      </pc:sldChg>
      <pc:sldChg chg="del">
        <pc:chgData name="Peverelli, Claudia" userId="d307d774-b4a2-4635-b133-147f4b88d0a6" providerId="ADAL" clId="{BA5478AF-19DF-462B-9F01-D0002A39D25E}" dt="2021-07-08T10:20:06.689" v="1" actId="47"/>
        <pc:sldMkLst>
          <pc:docMk/>
          <pc:sldMk cId="3471958565" sldId="265"/>
        </pc:sldMkLst>
      </pc:sldChg>
      <pc:sldChg chg="del">
        <pc:chgData name="Peverelli, Claudia" userId="d307d774-b4a2-4635-b133-147f4b88d0a6" providerId="ADAL" clId="{BA5478AF-19DF-462B-9F01-D0002A39D25E}" dt="2021-07-08T10:20:09.350" v="6" actId="47"/>
        <pc:sldMkLst>
          <pc:docMk/>
          <pc:sldMk cId="2116506140" sldId="268"/>
        </pc:sldMkLst>
      </pc:sldChg>
      <pc:sldChg chg="del">
        <pc:chgData name="Peverelli, Claudia" userId="d307d774-b4a2-4635-b133-147f4b88d0a6" providerId="ADAL" clId="{BA5478AF-19DF-462B-9F01-D0002A39D25E}" dt="2021-07-08T10:20:09.856" v="7" actId="47"/>
        <pc:sldMkLst>
          <pc:docMk/>
          <pc:sldMk cId="3764912608" sldId="269"/>
        </pc:sldMkLst>
      </pc:sldChg>
      <pc:sldChg chg="add del">
        <pc:chgData name="Peverelli, Claudia" userId="d307d774-b4a2-4635-b133-147f4b88d0a6" providerId="ADAL" clId="{BA5478AF-19DF-462B-9F01-D0002A39D25E}" dt="2021-07-08T10:20:28.721" v="17" actId="47"/>
        <pc:sldMkLst>
          <pc:docMk/>
          <pc:sldMk cId="2326914406" sldId="273"/>
        </pc:sldMkLst>
      </pc:sldChg>
      <pc:sldChg chg="del">
        <pc:chgData name="Peverelli, Claudia" userId="d307d774-b4a2-4635-b133-147f4b88d0a6" providerId="ADAL" clId="{BA5478AF-19DF-462B-9F01-D0002A39D25E}" dt="2021-07-08T10:20:33.678" v="22" actId="47"/>
        <pc:sldMkLst>
          <pc:docMk/>
          <pc:sldMk cId="3742191548" sldId="274"/>
        </pc:sldMkLst>
      </pc:sldChg>
      <pc:sldChg chg="del">
        <pc:chgData name="Peverelli, Claudia" userId="d307d774-b4a2-4635-b133-147f4b88d0a6" providerId="ADAL" clId="{BA5478AF-19DF-462B-9F01-D0002A39D25E}" dt="2021-07-08T10:20:32.731" v="21" actId="47"/>
        <pc:sldMkLst>
          <pc:docMk/>
          <pc:sldMk cId="1136451250" sldId="275"/>
        </pc:sldMkLst>
      </pc:sldChg>
      <pc:sldChg chg="del">
        <pc:chgData name="Peverelli, Claudia" userId="d307d774-b4a2-4635-b133-147f4b88d0a6" providerId="ADAL" clId="{BA5478AF-19DF-462B-9F01-D0002A39D25E}" dt="2021-07-08T10:20:10.801" v="9" actId="47"/>
        <pc:sldMkLst>
          <pc:docMk/>
          <pc:sldMk cId="1488667591" sldId="276"/>
        </pc:sldMkLst>
      </pc:sldChg>
      <pc:sldChg chg="del">
        <pc:chgData name="Peverelli, Claudia" userId="d307d774-b4a2-4635-b133-147f4b88d0a6" providerId="ADAL" clId="{BA5478AF-19DF-462B-9F01-D0002A39D25E}" dt="2021-07-08T10:20:29.521" v="18" actId="47"/>
        <pc:sldMkLst>
          <pc:docMk/>
          <pc:sldMk cId="2300481013" sldId="278"/>
        </pc:sldMkLst>
      </pc:sldChg>
      <pc:sldChg chg="del">
        <pc:chgData name="Peverelli, Claudia" userId="d307d774-b4a2-4635-b133-147f4b88d0a6" providerId="ADAL" clId="{BA5478AF-19DF-462B-9F01-D0002A39D25E}" dt="2021-07-08T10:20:30.824" v="19" actId="47"/>
        <pc:sldMkLst>
          <pc:docMk/>
          <pc:sldMk cId="3353697120" sldId="284"/>
        </pc:sldMkLst>
      </pc:sldChg>
      <pc:sldChg chg="del">
        <pc:chgData name="Peverelli, Claudia" userId="d307d774-b4a2-4635-b133-147f4b88d0a6" providerId="ADAL" clId="{BA5478AF-19DF-462B-9F01-D0002A39D25E}" dt="2021-07-08T10:20:31.383" v="20" actId="47"/>
        <pc:sldMkLst>
          <pc:docMk/>
          <pc:sldMk cId="3971614596" sldId="285"/>
        </pc:sldMkLst>
      </pc:sldChg>
      <pc:sldChg chg="del">
        <pc:chgData name="Peverelli, Claudia" userId="d307d774-b4a2-4635-b133-147f4b88d0a6" providerId="ADAL" clId="{BA5478AF-19DF-462B-9F01-D0002A39D25E}" dt="2021-07-08T10:20:07.917" v="3" actId="47"/>
        <pc:sldMkLst>
          <pc:docMk/>
          <pc:sldMk cId="4096038563" sldId="286"/>
        </pc:sldMkLst>
      </pc:sldChg>
      <pc:sldChg chg="del">
        <pc:chgData name="Peverelli, Claudia" userId="d307d774-b4a2-4635-b133-147f4b88d0a6" providerId="ADAL" clId="{BA5478AF-19DF-462B-9F01-D0002A39D25E}" dt="2021-07-08T10:20:12.590" v="12" actId="47"/>
        <pc:sldMkLst>
          <pc:docMk/>
          <pc:sldMk cId="2710119339" sldId="287"/>
        </pc:sldMkLst>
      </pc:sldChg>
      <pc:sldChg chg="del">
        <pc:chgData name="Peverelli, Claudia" userId="d307d774-b4a2-4635-b133-147f4b88d0a6" providerId="ADAL" clId="{BA5478AF-19DF-462B-9F01-D0002A39D25E}" dt="2021-07-08T10:20:13.366" v="13" actId="47"/>
        <pc:sldMkLst>
          <pc:docMk/>
          <pc:sldMk cId="3265025389" sldId="288"/>
        </pc:sldMkLst>
      </pc:sldChg>
      <pc:sldChg chg="del">
        <pc:chgData name="Peverelli, Claudia" userId="d307d774-b4a2-4635-b133-147f4b88d0a6" providerId="ADAL" clId="{BA5478AF-19DF-462B-9F01-D0002A39D25E}" dt="2021-07-08T10:20:40.132" v="23" actId="47"/>
        <pc:sldMkLst>
          <pc:docMk/>
          <pc:sldMk cId="4032328270" sldId="289"/>
        </pc:sldMkLst>
      </pc:sldChg>
      <pc:sldChg chg="del">
        <pc:chgData name="Peverelli, Claudia" userId="d307d774-b4a2-4635-b133-147f4b88d0a6" providerId="ADAL" clId="{BA5478AF-19DF-462B-9F01-D0002A39D25E}" dt="2021-07-08T10:20:11.748" v="11" actId="47"/>
        <pc:sldMkLst>
          <pc:docMk/>
          <pc:sldMk cId="2353901777" sldId="292"/>
        </pc:sldMkLst>
      </pc:sldChg>
      <pc:sldChg chg="del">
        <pc:chgData name="Peverelli, Claudia" userId="d307d774-b4a2-4635-b133-147f4b88d0a6" providerId="ADAL" clId="{BA5478AF-19DF-462B-9F01-D0002A39D25E}" dt="2021-07-08T10:20:11.263" v="10" actId="47"/>
        <pc:sldMkLst>
          <pc:docMk/>
          <pc:sldMk cId="4259369434" sldId="293"/>
        </pc:sldMkLst>
      </pc:sldChg>
      <pc:sldChg chg="del">
        <pc:chgData name="Peverelli, Claudia" userId="d307d774-b4a2-4635-b133-147f4b88d0a6" providerId="ADAL" clId="{BA5478AF-19DF-462B-9F01-D0002A39D25E}" dt="2021-07-08T10:20:15.070" v="14" actId="47"/>
        <pc:sldMkLst>
          <pc:docMk/>
          <pc:sldMk cId="3990249593" sldId="294"/>
        </pc:sldMkLst>
      </pc:sldChg>
    </pc:docChg>
  </pc:docChgLst>
  <pc:docChgLst>
    <pc:chgData name="Peverelli, Claudia" userId="d307d774-b4a2-4635-b133-147f4b88d0a6" providerId="ADAL" clId="{25DC60AD-E00D-427D-A454-7A8A0394F256}"/>
    <pc:docChg chg="delSld modSld">
      <pc:chgData name="Peverelli, Claudia" userId="d307d774-b4a2-4635-b133-147f4b88d0a6" providerId="ADAL" clId="{25DC60AD-E00D-427D-A454-7A8A0394F256}" dt="2021-07-08T09:19:08.352" v="16" actId="20577"/>
      <pc:docMkLst>
        <pc:docMk/>
      </pc:docMkLst>
      <pc:sldChg chg="modSp mod">
        <pc:chgData name="Peverelli, Claudia" userId="d307d774-b4a2-4635-b133-147f4b88d0a6" providerId="ADAL" clId="{25DC60AD-E00D-427D-A454-7A8A0394F256}" dt="2021-07-08T09:16:57.893" v="1" actId="20577"/>
        <pc:sldMkLst>
          <pc:docMk/>
          <pc:sldMk cId="2469267216" sldId="262"/>
        </pc:sldMkLst>
        <pc:spChg chg="mod">
          <ac:chgData name="Peverelli, Claudia" userId="d307d774-b4a2-4635-b133-147f4b88d0a6" providerId="ADAL" clId="{25DC60AD-E00D-427D-A454-7A8A0394F256}" dt="2021-07-08T09:16:57.893" v="1" actId="20577"/>
          <ac:spMkLst>
            <pc:docMk/>
            <pc:sldMk cId="2469267216" sldId="262"/>
            <ac:spMk id="3" creationId="{19F7A520-D1F0-428B-AADB-41F57586BDEF}"/>
          </ac:spMkLst>
        </pc:spChg>
      </pc:sldChg>
      <pc:sldChg chg="modSp">
        <pc:chgData name="Peverelli, Claudia" userId="d307d774-b4a2-4635-b133-147f4b88d0a6" providerId="ADAL" clId="{25DC60AD-E00D-427D-A454-7A8A0394F256}" dt="2021-07-08T09:17:41.331" v="6" actId="20577"/>
        <pc:sldMkLst>
          <pc:docMk/>
          <pc:sldMk cId="2326914406" sldId="273"/>
        </pc:sldMkLst>
        <pc:graphicFrameChg chg="mod">
          <ac:chgData name="Peverelli, Claudia" userId="d307d774-b4a2-4635-b133-147f4b88d0a6" providerId="ADAL" clId="{25DC60AD-E00D-427D-A454-7A8A0394F256}" dt="2021-07-08T09:17:41.331" v="6" actId="20577"/>
          <ac:graphicFrameMkLst>
            <pc:docMk/>
            <pc:sldMk cId="2326914406" sldId="273"/>
            <ac:graphicFrameMk id="4" creationId="{304DB81D-0C72-4C28-854B-7C5B5671A2C0}"/>
          </ac:graphicFrameMkLst>
        </pc:graphicFrameChg>
      </pc:sldChg>
      <pc:sldChg chg="modSp mod">
        <pc:chgData name="Peverelli, Claudia" userId="d307d774-b4a2-4635-b133-147f4b88d0a6" providerId="ADAL" clId="{25DC60AD-E00D-427D-A454-7A8A0394F256}" dt="2021-07-08T09:18:53.529" v="15" actId="1076"/>
        <pc:sldMkLst>
          <pc:docMk/>
          <pc:sldMk cId="2598324544" sldId="280"/>
        </pc:sldMkLst>
        <pc:spChg chg="mod">
          <ac:chgData name="Peverelli, Claudia" userId="d307d774-b4a2-4635-b133-147f4b88d0a6" providerId="ADAL" clId="{25DC60AD-E00D-427D-A454-7A8A0394F256}" dt="2021-07-08T09:18:35.455" v="14" actId="20577"/>
          <ac:spMkLst>
            <pc:docMk/>
            <pc:sldMk cId="2598324544" sldId="280"/>
            <ac:spMk id="31" creationId="{563B2599-1384-43D9-B758-1D8A74AAEBBF}"/>
          </ac:spMkLst>
        </pc:spChg>
        <pc:spChg chg="mod">
          <ac:chgData name="Peverelli, Claudia" userId="d307d774-b4a2-4635-b133-147f4b88d0a6" providerId="ADAL" clId="{25DC60AD-E00D-427D-A454-7A8A0394F256}" dt="2021-07-08T09:18:53.529" v="15" actId="1076"/>
          <ac:spMkLst>
            <pc:docMk/>
            <pc:sldMk cId="2598324544" sldId="280"/>
            <ac:spMk id="44" creationId="{96C89029-3783-49BF-95D4-5937B9CF73F3}"/>
          </ac:spMkLst>
        </pc:spChg>
      </pc:sldChg>
      <pc:sldChg chg="modSp mod">
        <pc:chgData name="Peverelli, Claudia" userId="d307d774-b4a2-4635-b133-147f4b88d0a6" providerId="ADAL" clId="{25DC60AD-E00D-427D-A454-7A8A0394F256}" dt="2021-07-08T09:18:10.883" v="10" actId="1076"/>
        <pc:sldMkLst>
          <pc:docMk/>
          <pc:sldMk cId="3353697120" sldId="284"/>
        </pc:sldMkLst>
        <pc:spChg chg="mod">
          <ac:chgData name="Peverelli, Claudia" userId="d307d774-b4a2-4635-b133-147f4b88d0a6" providerId="ADAL" clId="{25DC60AD-E00D-427D-A454-7A8A0394F256}" dt="2021-07-08T09:18:00.515" v="9" actId="20577"/>
          <ac:spMkLst>
            <pc:docMk/>
            <pc:sldMk cId="3353697120" sldId="284"/>
            <ac:spMk id="11" creationId="{B7F07A7D-6898-483C-B713-1CCE4D371F77}"/>
          </ac:spMkLst>
        </pc:spChg>
        <pc:spChg chg="mod">
          <ac:chgData name="Peverelli, Claudia" userId="d307d774-b4a2-4635-b133-147f4b88d0a6" providerId="ADAL" clId="{25DC60AD-E00D-427D-A454-7A8A0394F256}" dt="2021-07-08T09:18:10.883" v="10" actId="1076"/>
          <ac:spMkLst>
            <pc:docMk/>
            <pc:sldMk cId="3353697120" sldId="284"/>
            <ac:spMk id="29" creationId="{B342814F-FF67-424E-87A3-DC9D39357FC3}"/>
          </ac:spMkLst>
        </pc:spChg>
      </pc:sldChg>
      <pc:sldChg chg="modSp mod">
        <pc:chgData name="Peverelli, Claudia" userId="d307d774-b4a2-4635-b133-147f4b88d0a6" providerId="ADAL" clId="{25DC60AD-E00D-427D-A454-7A8A0394F256}" dt="2021-07-08T09:19:08.352" v="16" actId="20577"/>
        <pc:sldMkLst>
          <pc:docMk/>
          <pc:sldMk cId="4032328270" sldId="289"/>
        </pc:sldMkLst>
        <pc:spChg chg="mod">
          <ac:chgData name="Peverelli, Claudia" userId="d307d774-b4a2-4635-b133-147f4b88d0a6" providerId="ADAL" clId="{25DC60AD-E00D-427D-A454-7A8A0394F256}" dt="2021-07-08T09:19:08.352" v="16" actId="20577"/>
          <ac:spMkLst>
            <pc:docMk/>
            <pc:sldMk cId="4032328270" sldId="289"/>
            <ac:spMk id="12" creationId="{A694FA3A-DF4D-406C-A45B-B391263C0001}"/>
          </ac:spMkLst>
        </pc:spChg>
      </pc:sldChg>
      <pc:sldChg chg="del">
        <pc:chgData name="Peverelli, Claudia" userId="d307d774-b4a2-4635-b133-147f4b88d0a6" providerId="ADAL" clId="{25DC60AD-E00D-427D-A454-7A8A0394F256}" dt="2021-07-08T09:17:00.901" v="2" actId="47"/>
        <pc:sldMkLst>
          <pc:docMk/>
          <pc:sldMk cId="2066931889" sldId="290"/>
        </pc:sldMkLst>
      </pc:sldChg>
      <pc:sldChg chg="del">
        <pc:chgData name="Peverelli, Claudia" userId="d307d774-b4a2-4635-b133-147f4b88d0a6" providerId="ADAL" clId="{25DC60AD-E00D-427D-A454-7A8A0394F256}" dt="2021-07-08T09:17:02.456" v="3" actId="47"/>
        <pc:sldMkLst>
          <pc:docMk/>
          <pc:sldMk cId="1341338299" sldId="291"/>
        </pc:sldMkLst>
      </pc:sldChg>
      <pc:sldChg chg="del">
        <pc:chgData name="Peverelli, Claudia" userId="d307d774-b4a2-4635-b133-147f4b88d0a6" providerId="ADAL" clId="{25DC60AD-E00D-427D-A454-7A8A0394F256}" dt="2021-07-08T09:18:27.992" v="11" actId="47"/>
        <pc:sldMkLst>
          <pc:docMk/>
          <pc:sldMk cId="3811462018" sldId="295"/>
        </pc:sldMkLst>
      </pc:sldChg>
      <pc:sldChg chg="del">
        <pc:chgData name="Peverelli, Claudia" userId="d307d774-b4a2-4635-b133-147f4b88d0a6" providerId="ADAL" clId="{25DC60AD-E00D-427D-A454-7A8A0394F256}" dt="2021-07-08T09:17:07.463" v="4" actId="47"/>
        <pc:sldMkLst>
          <pc:docMk/>
          <pc:sldMk cId="2413793435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DC59B-2559-4E15-A6D3-B91B79F838D0}" type="datetimeFigureOut">
              <a:rPr lang="de-CH" smtClean="0"/>
              <a:t>08.07.2021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D5A04-65EC-48BB-9FF0-56233DB9288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74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Falls kein Handy da ist, kann auch mit Laptops gearbeitet werden und dieses digitale Arbeitsblatt verwendet werden. Mit Klick auf Namen des Videos gelangt man direkt zum YouTube-Video.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68B6D2-A8B9-4906-993A-CA98C7868F0D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08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272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456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32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8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7/8/2021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67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49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97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0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18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3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2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7/8/2021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‹Nr.›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50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17F32C-75AA-4B97-ADFB-5E2C3C7E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5D83B-2A06-4BCE-8D8C-1222438CD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31" b="344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D76AAEA-AF3A-4616-9F99-E9AA131A5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81ACA0-66CE-436E-B56F-C97D5057B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1890" y="2636807"/>
            <a:ext cx="8120090" cy="1802011"/>
          </a:xfrm>
        </p:spPr>
        <p:txBody>
          <a:bodyPr>
            <a:norm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Unentdeckte Tiefen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F7A520-D1F0-428B-AADB-41F57586B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1871" y="4221193"/>
            <a:ext cx="8033623" cy="2363637"/>
          </a:xfrm>
        </p:spPr>
        <p:txBody>
          <a:bodyPr>
            <a:normAutofit/>
          </a:bodyPr>
          <a:lstStyle/>
          <a:p>
            <a:r>
              <a:rPr lang="de-CH" sz="3200" dirty="0">
                <a:solidFill>
                  <a:schemeClr val="bg1"/>
                </a:solidFill>
              </a:rPr>
              <a:t>ein Lernspiel zur Entdeckung der Tiefsee für das Forschungsinstitut XY</a:t>
            </a:r>
          </a:p>
        </p:txBody>
      </p:sp>
    </p:spTree>
    <p:extLst>
      <p:ext uri="{BB962C8B-B14F-4D97-AF65-F5344CB8AC3E}">
        <p14:creationId xmlns:p14="http://schemas.microsoft.com/office/powerpoint/2010/main" val="2469267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99D8152E-EED0-4BFB-B290-9AB26C373480}"/>
              </a:ext>
            </a:extLst>
          </p:cNvPr>
          <p:cNvSpPr txBox="1"/>
          <p:nvPr/>
        </p:nvSpPr>
        <p:spPr>
          <a:xfrm>
            <a:off x="499887" y="1470147"/>
            <a:ext cx="131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Thema 1: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5EBB866-16BE-4D04-BC09-1EAF104F9672}"/>
              </a:ext>
            </a:extLst>
          </p:cNvPr>
          <p:cNvSpPr txBox="1"/>
          <p:nvPr/>
        </p:nvSpPr>
        <p:spPr>
          <a:xfrm>
            <a:off x="5760393" y="1331648"/>
            <a:ext cx="2034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Wie entstand die Tiefsee?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698C5BA-F3A7-48DA-AD9A-88BA384F9DB5}"/>
              </a:ext>
            </a:extLst>
          </p:cNvPr>
          <p:cNvSpPr txBox="1"/>
          <p:nvPr/>
        </p:nvSpPr>
        <p:spPr>
          <a:xfrm>
            <a:off x="9736064" y="1331647"/>
            <a:ext cx="2099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Was machen Tiefseeforscher?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FB096C9-927F-47A7-830D-9B1F4E05B7B6}"/>
              </a:ext>
            </a:extLst>
          </p:cNvPr>
          <p:cNvSpPr txBox="1">
            <a:spLocks/>
          </p:cNvSpPr>
          <p:nvPr/>
        </p:nvSpPr>
        <p:spPr>
          <a:xfrm>
            <a:off x="6326928" y="1253706"/>
            <a:ext cx="5185569" cy="3740805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sz="2800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600194FB-D3CE-459B-951A-9E4A700E286A}"/>
              </a:ext>
            </a:extLst>
          </p:cNvPr>
          <p:cNvSpPr txBox="1"/>
          <p:nvPr/>
        </p:nvSpPr>
        <p:spPr>
          <a:xfrm>
            <a:off x="1674741" y="1331648"/>
            <a:ext cx="2389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Wer war Jacques Piccard?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74D56FD-E701-4D58-AA64-830556C9F10D}"/>
              </a:ext>
            </a:extLst>
          </p:cNvPr>
          <p:cNvSpPr txBox="1"/>
          <p:nvPr/>
        </p:nvSpPr>
        <p:spPr>
          <a:xfrm>
            <a:off x="4573322" y="1403293"/>
            <a:ext cx="131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Thema 2: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7793B476-96AC-456C-B8B0-910772801A74}"/>
              </a:ext>
            </a:extLst>
          </p:cNvPr>
          <p:cNvSpPr txBox="1"/>
          <p:nvPr/>
        </p:nvSpPr>
        <p:spPr>
          <a:xfrm>
            <a:off x="8529956" y="1403293"/>
            <a:ext cx="1311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Thema 3: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0619F2F-BC63-4616-9886-C1411EA85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87" y="2020834"/>
            <a:ext cx="3355624" cy="4764006"/>
          </a:xfrm>
          <a:prstGeom prst="rect">
            <a:avLst/>
          </a:prstGeom>
        </p:spPr>
      </p:pic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A9D11BF0-8D1F-47C1-8DA9-4DAAFA3831E7}"/>
              </a:ext>
            </a:extLst>
          </p:cNvPr>
          <p:cNvSpPr txBox="1">
            <a:spLocks/>
          </p:cNvSpPr>
          <p:nvPr/>
        </p:nvSpPr>
        <p:spPr>
          <a:xfrm>
            <a:off x="134812" y="159201"/>
            <a:ext cx="5469147" cy="1119988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-32004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Corbel" panose="020B0503020204020204" pitchFamily="34" charset="0"/>
              <a:buAutoNum type="arabicPeriod"/>
            </a:pPr>
            <a:r>
              <a:rPr lang="de-CH" sz="2800" b="1" dirty="0">
                <a:solidFill>
                  <a:schemeClr val="accent6">
                    <a:lumMod val="50000"/>
                  </a:schemeClr>
                </a:solidFill>
              </a:rPr>
              <a:t>Phase: Wissenserwerb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de-CH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9" name="Grafik 28" descr="Wecker mit einfarbiger Füllung">
            <a:extLst>
              <a:ext uri="{FF2B5EF4-FFF2-40B4-BE49-F238E27FC236}">
                <a16:creationId xmlns:a16="http://schemas.microsoft.com/office/drawing/2014/main" id="{C51FE9D3-F9BA-41DA-826D-C2B280AF0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08836" y="109706"/>
            <a:ext cx="692474" cy="692474"/>
          </a:xfrm>
          <a:prstGeom prst="rect">
            <a:avLst/>
          </a:prstGeom>
        </p:spPr>
      </p:pic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563B2599-1384-43D9-B758-1D8A74AAEBBF}"/>
              </a:ext>
            </a:extLst>
          </p:cNvPr>
          <p:cNvSpPr txBox="1">
            <a:spLocks/>
          </p:cNvSpPr>
          <p:nvPr/>
        </p:nvSpPr>
        <p:spPr>
          <a:xfrm>
            <a:off x="7551762" y="205971"/>
            <a:ext cx="1193251" cy="644992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800" b="1" dirty="0">
                <a:solidFill>
                  <a:schemeClr val="accent6">
                    <a:lumMod val="50000"/>
                  </a:schemeClr>
                </a:solidFill>
              </a:rPr>
              <a:t>10min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FC412687-4D40-490B-ADA9-D136E439C47D}"/>
              </a:ext>
            </a:extLst>
          </p:cNvPr>
          <p:cNvSpPr txBox="1">
            <a:spLocks/>
          </p:cNvSpPr>
          <p:nvPr/>
        </p:nvSpPr>
        <p:spPr>
          <a:xfrm>
            <a:off x="10016978" y="241680"/>
            <a:ext cx="2175022" cy="644992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800" b="1" dirty="0">
                <a:solidFill>
                  <a:schemeClr val="accent6">
                    <a:lumMod val="50000"/>
                  </a:schemeClr>
                </a:solidFill>
              </a:rPr>
              <a:t>Einzelarbeit</a:t>
            </a:r>
          </a:p>
        </p:txBody>
      </p:sp>
      <p:pic>
        <p:nvPicPr>
          <p:cNvPr id="34" name="Grafik 33" descr="Verwirrte Person mit einfarbiger Füllung">
            <a:extLst>
              <a:ext uri="{FF2B5EF4-FFF2-40B4-BE49-F238E27FC236}">
                <a16:creationId xmlns:a16="http://schemas.microsoft.com/office/drawing/2014/main" id="{1C59678F-D6B5-4B25-8EE0-BD8EE10108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91972" y="131387"/>
            <a:ext cx="725006" cy="72500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758C4329-BBE9-4B08-A866-17F21A1A10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6553" y="2020834"/>
            <a:ext cx="3088641" cy="4656011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DEC1047C-CA15-42BA-BFA3-DC7FD21F47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2662" y="2020367"/>
            <a:ext cx="3212496" cy="4656478"/>
          </a:xfrm>
          <a:prstGeom prst="rect">
            <a:avLst/>
          </a:prstGeom>
        </p:spPr>
      </p:pic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5FE4ABEA-E4A7-4E19-9236-B3C3CE2A6B5C}"/>
              </a:ext>
            </a:extLst>
          </p:cNvPr>
          <p:cNvSpPr txBox="1">
            <a:spLocks/>
          </p:cNvSpPr>
          <p:nvPr/>
        </p:nvSpPr>
        <p:spPr>
          <a:xfrm>
            <a:off x="6535449" y="661732"/>
            <a:ext cx="6225797" cy="2632491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>
                <a:solidFill>
                  <a:schemeClr val="accent6">
                    <a:lumMod val="50000"/>
                  </a:schemeClr>
                </a:solidFill>
              </a:rPr>
              <a:t>ZIEL: </a:t>
            </a:r>
            <a:r>
              <a:rPr lang="de-CH" sz="1600" b="1" dirty="0">
                <a:solidFill>
                  <a:schemeClr val="accent6">
                    <a:lumMod val="50000"/>
                  </a:schemeClr>
                </a:solidFill>
              </a:rPr>
              <a:t>Ihr habt euer Thema verstanden</a:t>
            </a:r>
            <a:endParaRPr lang="de-CH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C8FCEF5A-5FB0-4C54-BFD8-0F820E5A36F3}"/>
              </a:ext>
            </a:extLst>
          </p:cNvPr>
          <p:cNvSpPr txBox="1"/>
          <p:nvPr/>
        </p:nvSpPr>
        <p:spPr>
          <a:xfrm>
            <a:off x="0" y="16616"/>
            <a:ext cx="6599324" cy="1296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pic>
        <p:nvPicPr>
          <p:cNvPr id="43" name="Grafik 42" descr="Engelsgesichtskontur mit einfarbiger Füllung">
            <a:extLst>
              <a:ext uri="{FF2B5EF4-FFF2-40B4-BE49-F238E27FC236}">
                <a16:creationId xmlns:a16="http://schemas.microsoft.com/office/drawing/2014/main" id="{9B2F3D8A-C54B-4B6D-B22A-C1F77A635E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28063" y="757518"/>
            <a:ext cx="414190" cy="414190"/>
          </a:xfrm>
          <a:prstGeom prst="rect">
            <a:avLst/>
          </a:prstGeom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96C89029-3783-49BF-95D4-5937B9CF73F3}"/>
              </a:ext>
            </a:extLst>
          </p:cNvPr>
          <p:cNvSpPr txBox="1"/>
          <p:nvPr/>
        </p:nvSpPr>
        <p:spPr>
          <a:xfrm>
            <a:off x="6599324" y="13732"/>
            <a:ext cx="5580000" cy="1296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832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">
            <a:extLst>
              <a:ext uri="{FF2B5EF4-FFF2-40B4-BE49-F238E27FC236}">
                <a16:creationId xmlns:a16="http://schemas.microsoft.com/office/drawing/2014/main" id="{2FB096C9-927F-47A7-830D-9B1F4E05B7B6}"/>
              </a:ext>
            </a:extLst>
          </p:cNvPr>
          <p:cNvSpPr txBox="1">
            <a:spLocks/>
          </p:cNvSpPr>
          <p:nvPr/>
        </p:nvSpPr>
        <p:spPr>
          <a:xfrm>
            <a:off x="6326928" y="1253706"/>
            <a:ext cx="5185569" cy="3740805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sz="2800" dirty="0"/>
          </a:p>
        </p:txBody>
      </p:sp>
      <p:pic>
        <p:nvPicPr>
          <p:cNvPr id="29" name="Grafik 28" descr="Wecker mit einfarbiger Füllung">
            <a:extLst>
              <a:ext uri="{FF2B5EF4-FFF2-40B4-BE49-F238E27FC236}">
                <a16:creationId xmlns:a16="http://schemas.microsoft.com/office/drawing/2014/main" id="{C51FE9D3-F9BA-41DA-826D-C2B280AF0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091" y="1042220"/>
            <a:ext cx="692474" cy="692474"/>
          </a:xfrm>
          <a:prstGeom prst="rect">
            <a:avLst/>
          </a:prstGeom>
        </p:spPr>
      </p:pic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563B2599-1384-43D9-B758-1D8A74AAEBBF}"/>
              </a:ext>
            </a:extLst>
          </p:cNvPr>
          <p:cNvSpPr txBox="1">
            <a:spLocks/>
          </p:cNvSpPr>
          <p:nvPr/>
        </p:nvSpPr>
        <p:spPr>
          <a:xfrm>
            <a:off x="1163017" y="1138485"/>
            <a:ext cx="1193251" cy="644992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20min</a:t>
            </a:r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5FE4ABEA-E4A7-4E19-9236-B3C3CE2A6B5C}"/>
              </a:ext>
            </a:extLst>
          </p:cNvPr>
          <p:cNvSpPr txBox="1">
            <a:spLocks/>
          </p:cNvSpPr>
          <p:nvPr/>
        </p:nvSpPr>
        <p:spPr>
          <a:xfrm>
            <a:off x="381514" y="2190506"/>
            <a:ext cx="5242613" cy="4170037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sz="1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de-CH" sz="3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ZIEL: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Alle Aufgaben richtig gelöst.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Viel Neues gelernt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Im Team gut zusammen gearbeitet</a:t>
            </a:r>
          </a:p>
          <a:p>
            <a:endParaRPr lang="de-CH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69974652-B645-496D-9FE1-3B67D35D7C29}"/>
              </a:ext>
            </a:extLst>
          </p:cNvPr>
          <p:cNvSpPr txBox="1">
            <a:spLocks/>
          </p:cNvSpPr>
          <p:nvPr/>
        </p:nvSpPr>
        <p:spPr>
          <a:xfrm>
            <a:off x="283922" y="13732"/>
            <a:ext cx="5839261" cy="1166030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2. Phase: Punkte sammeln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CH" sz="2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CDEC0A00-EC08-4529-B8CC-A1155D430FF3}"/>
              </a:ext>
            </a:extLst>
          </p:cNvPr>
          <p:cNvSpPr txBox="1">
            <a:spLocks/>
          </p:cNvSpPr>
          <p:nvPr/>
        </p:nvSpPr>
        <p:spPr>
          <a:xfrm>
            <a:off x="3476131" y="1179762"/>
            <a:ext cx="2647051" cy="644992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Corbel" panose="020B0503020204020204" pitchFamily="34" charset="0"/>
              <a:buNone/>
              <a:defRPr sz="2000" b="0" kern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40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 spc="15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8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Gruppenarbeit</a:t>
            </a:r>
          </a:p>
        </p:txBody>
      </p:sp>
      <p:pic>
        <p:nvPicPr>
          <p:cNvPr id="30" name="Grafik 29" descr="Benutzer mit einfarbiger Füllung">
            <a:extLst>
              <a:ext uri="{FF2B5EF4-FFF2-40B4-BE49-F238E27FC236}">
                <a16:creationId xmlns:a16="http://schemas.microsoft.com/office/drawing/2014/main" id="{590BDD13-AAD3-4FE6-93E2-28CD9EED0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32919" y="943013"/>
            <a:ext cx="914400" cy="914400"/>
          </a:xfrm>
          <a:prstGeom prst="rect">
            <a:avLst/>
          </a:prstGeom>
        </p:spPr>
      </p:pic>
      <p:pic>
        <p:nvPicPr>
          <p:cNvPr id="3" name="Grafik 2" descr="Klatschende Hände mit einfarbiger Füllung">
            <a:extLst>
              <a:ext uri="{FF2B5EF4-FFF2-40B4-BE49-F238E27FC236}">
                <a16:creationId xmlns:a16="http://schemas.microsoft.com/office/drawing/2014/main" id="{9B1D90FF-2845-49BE-8906-36AC789527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65418" y="5110817"/>
            <a:ext cx="836839" cy="836839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1AB7BC90-7C3C-4008-BAAA-5BD9805D2641}"/>
              </a:ext>
            </a:extLst>
          </p:cNvPr>
          <p:cNvSpPr txBox="1"/>
          <p:nvPr/>
        </p:nvSpPr>
        <p:spPr>
          <a:xfrm>
            <a:off x="23493" y="18669"/>
            <a:ext cx="6174622" cy="828000"/>
          </a:xfrm>
          <a:prstGeom prst="rect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F7022CB-F327-4F49-9E21-64CC0EE56E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8994" y="-158796"/>
            <a:ext cx="4692316" cy="6858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1348A368-8E24-47E3-8FB9-EE0C31235E28}"/>
              </a:ext>
            </a:extLst>
          </p:cNvPr>
          <p:cNvSpPr txBox="1"/>
          <p:nvPr/>
        </p:nvSpPr>
        <p:spPr>
          <a:xfrm>
            <a:off x="23493" y="846669"/>
            <a:ext cx="6174622" cy="6012000"/>
          </a:xfrm>
          <a:prstGeom prst="rect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179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2B65971F-10F9-4C3C-A57F-5C3ADC97D8F2}"/>
              </a:ext>
            </a:extLst>
          </p:cNvPr>
          <p:cNvSpPr txBox="1"/>
          <p:nvPr/>
        </p:nvSpPr>
        <p:spPr>
          <a:xfrm>
            <a:off x="268223" y="2207726"/>
            <a:ext cx="7765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Arbeitsblatt mit</a:t>
            </a:r>
          </a:p>
          <a:p>
            <a:r>
              <a:rPr lang="de-CH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YouTube-Links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43DE44E-45E7-4F09-A3FF-4F9939D79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653" y="0"/>
            <a:ext cx="58463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8288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RightStep">
      <a:dk1>
        <a:srgbClr val="000000"/>
      </a:dk1>
      <a:lt1>
        <a:srgbClr val="FFFFFF"/>
      </a:lt1>
      <a:dk2>
        <a:srgbClr val="2E213B"/>
      </a:dk2>
      <a:lt2>
        <a:srgbClr val="E2E2E8"/>
      </a:lt2>
      <a:accent1>
        <a:srgbClr val="9EA365"/>
      </a:accent1>
      <a:accent2>
        <a:srgbClr val="83AC59"/>
      </a:accent2>
      <a:accent3>
        <a:srgbClr val="6BAF64"/>
      </a:accent3>
      <a:accent4>
        <a:srgbClr val="5CB178"/>
      </a:accent4>
      <a:accent5>
        <a:srgbClr val="6BAD9C"/>
      </a:accent5>
      <a:accent6>
        <a:srgbClr val="5CABBA"/>
      </a:accent6>
      <a:hlink>
        <a:srgbClr val="6F69AE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Breitbild</PresentationFormat>
  <Paragraphs>24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Meiryo</vt:lpstr>
      <vt:lpstr>Arial</vt:lpstr>
      <vt:lpstr>Calibri</vt:lpstr>
      <vt:lpstr>Corbel</vt:lpstr>
      <vt:lpstr>SketchLinesVTI</vt:lpstr>
      <vt:lpstr>Unentdeckte Tiefen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Unentdeckte Tiefen</dc:title>
  <dc:creator>Peverelli, Claudia</dc:creator>
  <cp:lastModifiedBy>Peverelli, Claudia</cp:lastModifiedBy>
  <cp:revision>1</cp:revision>
  <dcterms:created xsi:type="dcterms:W3CDTF">2021-01-14T13:46:13Z</dcterms:created>
  <dcterms:modified xsi:type="dcterms:W3CDTF">2021-07-08T10:20:42Z</dcterms:modified>
</cp:coreProperties>
</file>