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2" r:id="rId2"/>
    <p:sldId id="256" r:id="rId3"/>
    <p:sldId id="265" r:id="rId4"/>
    <p:sldId id="257" r:id="rId5"/>
    <p:sldId id="286" r:id="rId6"/>
    <p:sldId id="263" r:id="rId7"/>
    <p:sldId id="264" r:id="rId8"/>
    <p:sldId id="268" r:id="rId9"/>
    <p:sldId id="269" r:id="rId10"/>
    <p:sldId id="259" r:id="rId11"/>
    <p:sldId id="276" r:id="rId12"/>
    <p:sldId id="293" r:id="rId13"/>
    <p:sldId id="292" r:id="rId14"/>
    <p:sldId id="287" r:id="rId15"/>
    <p:sldId id="288" r:id="rId16"/>
    <p:sldId id="294" r:id="rId17"/>
    <p:sldId id="273" r:id="rId18"/>
    <p:sldId id="278" r:id="rId19"/>
    <p:sldId id="284" r:id="rId20"/>
    <p:sldId id="285" r:id="rId21"/>
    <p:sldId id="275" r:id="rId22"/>
    <p:sldId id="274" r:id="rId23"/>
    <p:sldId id="28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000"/>
    <a:srgbClr val="8A0000"/>
    <a:srgbClr val="5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C60AD-E00D-427D-A454-7A8A0394F256}" v="2" dt="2021-07-08T09:17:41.331"/>
    <p1510:client id="{988305F8-0EC5-4B34-BA62-24FDFB38020D}" v="3" dt="2021-07-08T10:14:12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82216" autoAdjust="0"/>
  </p:normalViewPr>
  <p:slideViewPr>
    <p:cSldViewPr snapToGrid="0">
      <p:cViewPr varScale="1">
        <p:scale>
          <a:sx n="74" d="100"/>
          <a:sy n="74" d="100"/>
        </p:scale>
        <p:origin x="40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verelli, Claudia" userId="d307d774-b4a2-4635-b133-147f4b88d0a6" providerId="ADAL" clId="{38CA56C9-26A4-4D5D-AE1B-5864D604C001}"/>
    <pc:docChg chg="undo redo custSel mod addSld modSld sldOrd">
      <pc:chgData name="Peverelli, Claudia" userId="d307d774-b4a2-4635-b133-147f4b88d0a6" providerId="ADAL" clId="{38CA56C9-26A4-4D5D-AE1B-5864D604C001}" dt="2021-01-18T11:07:31.911" v="1109" actId="20577"/>
      <pc:docMkLst>
        <pc:docMk/>
      </pc:docMkLst>
      <pc:sldChg chg="modSp mod">
        <pc:chgData name="Peverelli, Claudia" userId="d307d774-b4a2-4635-b133-147f4b88d0a6" providerId="ADAL" clId="{38CA56C9-26A4-4D5D-AE1B-5864D604C001}" dt="2021-01-17T11:00:46.824" v="750" actId="20577"/>
        <pc:sldMkLst>
          <pc:docMk/>
          <pc:sldMk cId="756810177" sldId="259"/>
        </pc:sldMkLst>
        <pc:spChg chg="mod">
          <ac:chgData name="Peverelli, Claudia" userId="d307d774-b4a2-4635-b133-147f4b88d0a6" providerId="ADAL" clId="{38CA56C9-26A4-4D5D-AE1B-5864D604C001}" dt="2021-01-17T11:00:46.824" v="750" actId="20577"/>
          <ac:spMkLst>
            <pc:docMk/>
            <pc:sldMk cId="756810177" sldId="259"/>
            <ac:spMk id="3" creationId="{10711996-521B-45CF-877F-CA15CD94B072}"/>
          </ac:spMkLst>
        </pc:spChg>
      </pc:sldChg>
      <pc:sldChg chg="modSp mod">
        <pc:chgData name="Peverelli, Claudia" userId="d307d774-b4a2-4635-b133-147f4b88d0a6" providerId="ADAL" clId="{38CA56C9-26A4-4D5D-AE1B-5864D604C001}" dt="2021-01-18T10:39:05.896" v="1082" actId="14100"/>
        <pc:sldMkLst>
          <pc:docMk/>
          <pc:sldMk cId="2469267216" sldId="262"/>
        </pc:sldMkLst>
        <pc:spChg chg="mod">
          <ac:chgData name="Peverelli, Claudia" userId="d307d774-b4a2-4635-b133-147f4b88d0a6" providerId="ADAL" clId="{38CA56C9-26A4-4D5D-AE1B-5864D604C001}" dt="2021-01-18T10:38:58.120" v="1081" actId="1076"/>
          <ac:spMkLst>
            <pc:docMk/>
            <pc:sldMk cId="2469267216" sldId="262"/>
            <ac:spMk id="2" creationId="{0D81ACA0-66CE-436E-B56F-C97D5057B4A1}"/>
          </ac:spMkLst>
        </pc:spChg>
        <pc:spChg chg="mod">
          <ac:chgData name="Peverelli, Claudia" userId="d307d774-b4a2-4635-b133-147f4b88d0a6" providerId="ADAL" clId="{38CA56C9-26A4-4D5D-AE1B-5864D604C001}" dt="2021-01-18T10:39:05.896" v="1082" actId="14100"/>
          <ac:spMkLst>
            <pc:docMk/>
            <pc:sldMk cId="2469267216" sldId="262"/>
            <ac:spMk id="3" creationId="{19F7A520-D1F0-428B-AADB-41F57586BDEF}"/>
          </ac:spMkLst>
        </pc:spChg>
        <pc:picChg chg="mod">
          <ac:chgData name="Peverelli, Claudia" userId="d307d774-b4a2-4635-b133-147f4b88d0a6" providerId="ADAL" clId="{38CA56C9-26A4-4D5D-AE1B-5864D604C001}" dt="2021-01-18T10:38:28.914" v="1073" actId="1076"/>
          <ac:picMkLst>
            <pc:docMk/>
            <pc:sldMk cId="2469267216" sldId="262"/>
            <ac:picMk id="4" creationId="{3235D83B-2A06-4BCE-8D8C-1222438CDE66}"/>
          </ac:picMkLst>
        </pc:picChg>
      </pc:sldChg>
      <pc:sldChg chg="modSp mod">
        <pc:chgData name="Peverelli, Claudia" userId="d307d774-b4a2-4635-b133-147f4b88d0a6" providerId="ADAL" clId="{38CA56C9-26A4-4D5D-AE1B-5864D604C001}" dt="2021-01-18T11:07:31.911" v="1109" actId="20577"/>
        <pc:sldMkLst>
          <pc:docMk/>
          <pc:sldMk cId="2440573006" sldId="263"/>
        </pc:sldMkLst>
        <pc:spChg chg="mod">
          <ac:chgData name="Peverelli, Claudia" userId="d307d774-b4a2-4635-b133-147f4b88d0a6" providerId="ADAL" clId="{38CA56C9-26A4-4D5D-AE1B-5864D604C001}" dt="2021-01-18T11:07:31.911" v="1109" actId="20577"/>
          <ac:spMkLst>
            <pc:docMk/>
            <pc:sldMk cId="2440573006" sldId="263"/>
            <ac:spMk id="2" creationId="{0D81ACA0-66CE-436E-B56F-C97D5057B4A1}"/>
          </ac:spMkLst>
        </pc:spChg>
      </pc:sldChg>
      <pc:sldChg chg="modSp mod">
        <pc:chgData name="Peverelli, Claudia" userId="d307d774-b4a2-4635-b133-147f4b88d0a6" providerId="ADAL" clId="{38CA56C9-26A4-4D5D-AE1B-5864D604C001}" dt="2021-01-15T09:14:57.953" v="689" actId="20577"/>
        <pc:sldMkLst>
          <pc:docMk/>
          <pc:sldMk cId="3471958565" sldId="265"/>
        </pc:sldMkLst>
        <pc:spChg chg="mod">
          <ac:chgData name="Peverelli, Claudia" userId="d307d774-b4a2-4635-b133-147f4b88d0a6" providerId="ADAL" clId="{38CA56C9-26A4-4D5D-AE1B-5864D604C001}" dt="2021-01-15T09:14:57.953" v="689" actId="20577"/>
          <ac:spMkLst>
            <pc:docMk/>
            <pc:sldMk cId="3471958565" sldId="265"/>
            <ac:spMk id="2" creationId="{0D81ACA0-66CE-436E-B56F-C97D5057B4A1}"/>
          </ac:spMkLst>
        </pc:spChg>
      </pc:sldChg>
      <pc:sldChg chg="modSp mod">
        <pc:chgData name="Peverelli, Claudia" userId="d307d774-b4a2-4635-b133-147f4b88d0a6" providerId="ADAL" clId="{38CA56C9-26A4-4D5D-AE1B-5864D604C001}" dt="2021-01-15T09:14:40.318" v="688" actId="122"/>
        <pc:sldMkLst>
          <pc:docMk/>
          <pc:sldMk cId="3764912608" sldId="269"/>
        </pc:sldMkLst>
        <pc:spChg chg="mod">
          <ac:chgData name="Peverelli, Claudia" userId="d307d774-b4a2-4635-b133-147f4b88d0a6" providerId="ADAL" clId="{38CA56C9-26A4-4D5D-AE1B-5864D604C001}" dt="2021-01-15T09:14:40.318" v="688" actId="122"/>
          <ac:spMkLst>
            <pc:docMk/>
            <pc:sldMk cId="3764912608" sldId="269"/>
            <ac:spMk id="13" creationId="{8E67C46B-A938-4097-99F5-BCE51CEB9E46}"/>
          </ac:spMkLst>
        </pc:spChg>
      </pc:sldChg>
      <pc:sldChg chg="modSp">
        <pc:chgData name="Peverelli, Claudia" userId="d307d774-b4a2-4635-b133-147f4b88d0a6" providerId="ADAL" clId="{38CA56C9-26A4-4D5D-AE1B-5864D604C001}" dt="2021-01-17T11:20:21.449" v="778" actId="20577"/>
        <pc:sldMkLst>
          <pc:docMk/>
          <pc:sldMk cId="2326914406" sldId="273"/>
        </pc:sldMkLst>
        <pc:graphicFrameChg chg="mod">
          <ac:chgData name="Peverelli, Claudia" userId="d307d774-b4a2-4635-b133-147f4b88d0a6" providerId="ADAL" clId="{38CA56C9-26A4-4D5D-AE1B-5864D604C001}" dt="2021-01-17T11:20:21.449" v="778" actId="20577"/>
          <ac:graphicFrameMkLst>
            <pc:docMk/>
            <pc:sldMk cId="2326914406" sldId="273"/>
            <ac:graphicFrameMk id="4" creationId="{304DB81D-0C72-4C28-854B-7C5B5671A2C0}"/>
          </ac:graphicFrameMkLst>
        </pc:graphicFrameChg>
      </pc:sldChg>
      <pc:sldChg chg="ord">
        <pc:chgData name="Peverelli, Claudia" userId="d307d774-b4a2-4635-b133-147f4b88d0a6" providerId="ADAL" clId="{38CA56C9-26A4-4D5D-AE1B-5864D604C001}" dt="2021-01-15T09:05:27.906" v="687"/>
        <pc:sldMkLst>
          <pc:docMk/>
          <pc:sldMk cId="1136451250" sldId="275"/>
        </pc:sldMkLst>
      </pc:sldChg>
      <pc:sldChg chg="modSp mod">
        <pc:chgData name="Peverelli, Claudia" userId="d307d774-b4a2-4635-b133-147f4b88d0a6" providerId="ADAL" clId="{38CA56C9-26A4-4D5D-AE1B-5864D604C001}" dt="2021-01-14T13:58:56.879" v="264" actId="20577"/>
        <pc:sldMkLst>
          <pc:docMk/>
          <pc:sldMk cId="1488667591" sldId="276"/>
        </pc:sldMkLst>
        <pc:spChg chg="mod">
          <ac:chgData name="Peverelli, Claudia" userId="d307d774-b4a2-4635-b133-147f4b88d0a6" providerId="ADAL" clId="{38CA56C9-26A4-4D5D-AE1B-5864D604C001}" dt="2021-01-14T13:58:56.879" v="264" actId="20577"/>
          <ac:spMkLst>
            <pc:docMk/>
            <pc:sldMk cId="1488667591" sldId="276"/>
            <ac:spMk id="2" creationId="{0D81ACA0-66CE-436E-B56F-C97D5057B4A1}"/>
          </ac:spMkLst>
        </pc:spChg>
      </pc:sldChg>
      <pc:sldChg chg="modSp mod">
        <pc:chgData name="Peverelli, Claudia" userId="d307d774-b4a2-4635-b133-147f4b88d0a6" providerId="ADAL" clId="{38CA56C9-26A4-4D5D-AE1B-5864D604C001}" dt="2021-01-14T14:39:28.053" v="409" actId="20577"/>
        <pc:sldMkLst>
          <pc:docMk/>
          <pc:sldMk cId="2300481013" sldId="278"/>
        </pc:sldMkLst>
        <pc:spChg chg="mod">
          <ac:chgData name="Peverelli, Claudia" userId="d307d774-b4a2-4635-b133-147f4b88d0a6" providerId="ADAL" clId="{38CA56C9-26A4-4D5D-AE1B-5864D604C001}" dt="2021-01-14T14:38:56.892" v="395" actId="20577"/>
          <ac:spMkLst>
            <pc:docMk/>
            <pc:sldMk cId="2300481013" sldId="278"/>
            <ac:spMk id="44" creationId="{E6178E7E-D860-44A5-8CE2-E88BE9885C13}"/>
          </ac:spMkLst>
        </pc:spChg>
        <pc:spChg chg="mod">
          <ac:chgData name="Peverelli, Claudia" userId="d307d774-b4a2-4635-b133-147f4b88d0a6" providerId="ADAL" clId="{38CA56C9-26A4-4D5D-AE1B-5864D604C001}" dt="2021-01-14T14:39:15.914" v="402" actId="1076"/>
          <ac:spMkLst>
            <pc:docMk/>
            <pc:sldMk cId="2300481013" sldId="278"/>
            <ac:spMk id="45" creationId="{709266DE-33D6-4B22-ABF6-E394401ABA53}"/>
          </ac:spMkLst>
        </pc:spChg>
        <pc:spChg chg="mod">
          <ac:chgData name="Peverelli, Claudia" userId="d307d774-b4a2-4635-b133-147f4b88d0a6" providerId="ADAL" clId="{38CA56C9-26A4-4D5D-AE1B-5864D604C001}" dt="2021-01-14T14:39:18.803" v="403" actId="1076"/>
          <ac:spMkLst>
            <pc:docMk/>
            <pc:sldMk cId="2300481013" sldId="278"/>
            <ac:spMk id="46" creationId="{44914AE7-1548-474D-AEAF-7C61245F6E64}"/>
          </ac:spMkLst>
        </pc:spChg>
        <pc:spChg chg="mod">
          <ac:chgData name="Peverelli, Claudia" userId="d307d774-b4a2-4635-b133-147f4b88d0a6" providerId="ADAL" clId="{38CA56C9-26A4-4D5D-AE1B-5864D604C001}" dt="2021-01-14T14:38:59.334" v="397" actId="20577"/>
          <ac:spMkLst>
            <pc:docMk/>
            <pc:sldMk cId="2300481013" sldId="278"/>
            <ac:spMk id="48" creationId="{1062E81D-DA43-4829-862C-B982D78903C1}"/>
          </ac:spMkLst>
        </pc:spChg>
        <pc:spChg chg="mod">
          <ac:chgData name="Peverelli, Claudia" userId="d307d774-b4a2-4635-b133-147f4b88d0a6" providerId="ADAL" clId="{38CA56C9-26A4-4D5D-AE1B-5864D604C001}" dt="2021-01-14T14:39:12.345" v="401" actId="1076"/>
          <ac:spMkLst>
            <pc:docMk/>
            <pc:sldMk cId="2300481013" sldId="278"/>
            <ac:spMk id="49" creationId="{5641524F-841D-4504-90F9-39FC55608683}"/>
          </ac:spMkLst>
        </pc:spChg>
        <pc:spChg chg="mod">
          <ac:chgData name="Peverelli, Claudia" userId="d307d774-b4a2-4635-b133-147f4b88d0a6" providerId="ADAL" clId="{38CA56C9-26A4-4D5D-AE1B-5864D604C001}" dt="2021-01-14T14:39:22.863" v="405" actId="20577"/>
          <ac:spMkLst>
            <pc:docMk/>
            <pc:sldMk cId="2300481013" sldId="278"/>
            <ac:spMk id="52" creationId="{83076DBC-3752-414D-A076-25ADFDC22157}"/>
          </ac:spMkLst>
        </pc:spChg>
        <pc:spChg chg="mod">
          <ac:chgData name="Peverelli, Claudia" userId="d307d774-b4a2-4635-b133-147f4b88d0a6" providerId="ADAL" clId="{38CA56C9-26A4-4D5D-AE1B-5864D604C001}" dt="2021-01-14T14:38:52.862" v="393" actId="1076"/>
          <ac:spMkLst>
            <pc:docMk/>
            <pc:sldMk cId="2300481013" sldId="278"/>
            <ac:spMk id="55" creationId="{96B34D8E-7125-4562-8508-534F8DB84BB5}"/>
          </ac:spMkLst>
        </pc:spChg>
        <pc:spChg chg="mod">
          <ac:chgData name="Peverelli, Claudia" userId="d307d774-b4a2-4635-b133-147f4b88d0a6" providerId="ADAL" clId="{38CA56C9-26A4-4D5D-AE1B-5864D604C001}" dt="2021-01-14T14:39:25.654" v="407" actId="20577"/>
          <ac:spMkLst>
            <pc:docMk/>
            <pc:sldMk cId="2300481013" sldId="278"/>
            <ac:spMk id="56" creationId="{54BBC74C-CFF1-4436-B8BE-6FCAA9F72EBD}"/>
          </ac:spMkLst>
        </pc:spChg>
        <pc:spChg chg="mod">
          <ac:chgData name="Peverelli, Claudia" userId="d307d774-b4a2-4635-b133-147f4b88d0a6" providerId="ADAL" clId="{38CA56C9-26A4-4D5D-AE1B-5864D604C001}" dt="2021-01-14T14:39:28.053" v="409" actId="20577"/>
          <ac:spMkLst>
            <pc:docMk/>
            <pc:sldMk cId="2300481013" sldId="278"/>
            <ac:spMk id="57" creationId="{D4703284-4575-446D-8A86-1749C32A655C}"/>
          </ac:spMkLst>
        </pc:spChg>
      </pc:sldChg>
      <pc:sldChg chg="ord">
        <pc:chgData name="Peverelli, Claudia" userId="d307d774-b4a2-4635-b133-147f4b88d0a6" providerId="ADAL" clId="{38CA56C9-26A4-4D5D-AE1B-5864D604C001}" dt="2021-01-17T11:16:19.456" v="752"/>
        <pc:sldMkLst>
          <pc:docMk/>
          <pc:sldMk cId="2598324544" sldId="280"/>
        </pc:sldMkLst>
      </pc:sldChg>
      <pc:sldChg chg="addSp delSp modSp mod ord">
        <pc:chgData name="Peverelli, Claudia" userId="d307d774-b4a2-4635-b133-147f4b88d0a6" providerId="ADAL" clId="{38CA56C9-26A4-4D5D-AE1B-5864D604C001}" dt="2021-01-17T11:27:34.157" v="1034"/>
        <pc:sldMkLst>
          <pc:docMk/>
          <pc:sldMk cId="3781799748" sldId="283"/>
        </pc:sldMkLst>
        <pc:spChg chg="add mod">
          <ac:chgData name="Peverelli, Claudia" userId="d307d774-b4a2-4635-b133-147f4b88d0a6" providerId="ADAL" clId="{38CA56C9-26A4-4D5D-AE1B-5864D604C001}" dt="2021-01-17T11:24:03.157" v="947" actId="14100"/>
          <ac:spMkLst>
            <pc:docMk/>
            <pc:sldMk cId="3781799748" sldId="283"/>
            <ac:spMk id="17" creationId="{1AB7BC90-7C3C-4008-BAAA-5BD9805D2641}"/>
          </ac:spMkLst>
        </pc:spChg>
        <pc:spChg chg="add del mod">
          <ac:chgData name="Peverelli, Claudia" userId="d307d774-b4a2-4635-b133-147f4b88d0a6" providerId="ADAL" clId="{38CA56C9-26A4-4D5D-AE1B-5864D604C001}" dt="2021-01-17T11:23:35.023" v="893" actId="478"/>
          <ac:spMkLst>
            <pc:docMk/>
            <pc:sldMk cId="3781799748" sldId="283"/>
            <ac:spMk id="18" creationId="{1D7AADB6-2478-43B4-8C29-455D3AFA2945}"/>
          </ac:spMkLst>
        </pc:spChg>
        <pc:spChg chg="add del mod">
          <ac:chgData name="Peverelli, Claudia" userId="d307d774-b4a2-4635-b133-147f4b88d0a6" providerId="ADAL" clId="{38CA56C9-26A4-4D5D-AE1B-5864D604C001}" dt="2021-01-17T11:24:59.360" v="1021" actId="21"/>
          <ac:spMkLst>
            <pc:docMk/>
            <pc:sldMk cId="3781799748" sldId="283"/>
            <ac:spMk id="19" creationId="{F99641B8-E1F0-4C31-880C-E8B3F22673A9}"/>
          </ac:spMkLst>
        </pc:spChg>
        <pc:spChg chg="add del mod">
          <ac:chgData name="Peverelli, Claudia" userId="d307d774-b4a2-4635-b133-147f4b88d0a6" providerId="ADAL" clId="{38CA56C9-26A4-4D5D-AE1B-5864D604C001}" dt="2021-01-17T11:27:27.164" v="1031" actId="21"/>
          <ac:spMkLst>
            <pc:docMk/>
            <pc:sldMk cId="3781799748" sldId="283"/>
            <ac:spMk id="20" creationId="{884F15A1-C25B-4F1A-B57B-E009B4BFB618}"/>
          </ac:spMkLst>
        </pc:spChg>
        <pc:spChg chg="add mod">
          <ac:chgData name="Peverelli, Claudia" userId="d307d774-b4a2-4635-b133-147f4b88d0a6" providerId="ADAL" clId="{38CA56C9-26A4-4D5D-AE1B-5864D604C001}" dt="2021-01-17T11:27:34.157" v="1034"/>
          <ac:spMkLst>
            <pc:docMk/>
            <pc:sldMk cId="3781799748" sldId="283"/>
            <ac:spMk id="22" creationId="{1348A368-8E24-47E3-8FB9-EE0C31235E28}"/>
          </ac:spMkLst>
        </pc:spChg>
        <pc:spChg chg="mod">
          <ac:chgData name="Peverelli, Claudia" userId="d307d774-b4a2-4635-b133-147f4b88d0a6" providerId="ADAL" clId="{38CA56C9-26A4-4D5D-AE1B-5864D604C001}" dt="2021-01-17T11:27:31.519" v="1033" actId="27636"/>
          <ac:spMkLst>
            <pc:docMk/>
            <pc:sldMk cId="3781799748" sldId="283"/>
            <ac:spMk id="28" creationId="{CDEC0A00-EC08-4529-B8CC-A1155D430FF3}"/>
          </ac:spMkLst>
        </pc:spChg>
        <pc:spChg chg="mod">
          <ac:chgData name="Peverelli, Claudia" userId="d307d774-b4a2-4635-b133-147f4b88d0a6" providerId="ADAL" clId="{38CA56C9-26A4-4D5D-AE1B-5864D604C001}" dt="2021-01-17T11:24:25.183" v="1001" actId="1076"/>
          <ac:spMkLst>
            <pc:docMk/>
            <pc:sldMk cId="3781799748" sldId="283"/>
            <ac:spMk id="31" creationId="{563B2599-1384-43D9-B758-1D8A74AAEBBF}"/>
          </ac:spMkLst>
        </pc:spChg>
        <pc:spChg chg="del">
          <ac:chgData name="Peverelli, Claudia" userId="d307d774-b4a2-4635-b133-147f4b88d0a6" providerId="ADAL" clId="{38CA56C9-26A4-4D5D-AE1B-5864D604C001}" dt="2021-01-14T14:43:21.816" v="421" actId="478"/>
          <ac:spMkLst>
            <pc:docMk/>
            <pc:sldMk cId="3781799748" sldId="283"/>
            <ac:spMk id="33" creationId="{4C6EE6E5-442E-4FC8-8FEE-7E4086D76228}"/>
          </ac:spMkLst>
        </pc:spChg>
        <pc:spChg chg="mod">
          <ac:chgData name="Peverelli, Claudia" userId="d307d774-b4a2-4635-b133-147f4b88d0a6" providerId="ADAL" clId="{38CA56C9-26A4-4D5D-AE1B-5864D604C001}" dt="2021-01-17T11:25:04.798" v="1023" actId="404"/>
          <ac:spMkLst>
            <pc:docMk/>
            <pc:sldMk cId="3781799748" sldId="283"/>
            <ac:spMk id="38" creationId="{5FE4ABEA-E4A7-4E19-9236-B3C3CE2A6B5C}"/>
          </ac:spMkLst>
        </pc:spChg>
        <pc:spChg chg="del">
          <ac:chgData name="Peverelli, Claudia" userId="d307d774-b4a2-4635-b133-147f4b88d0a6" providerId="ADAL" clId="{38CA56C9-26A4-4D5D-AE1B-5864D604C001}" dt="2021-01-17T11:23:20.472" v="887" actId="478"/>
          <ac:spMkLst>
            <pc:docMk/>
            <pc:sldMk cId="3781799748" sldId="283"/>
            <ac:spMk id="39" creationId="{255B3C8C-13FD-4F91-816A-AABB1005C351}"/>
          </ac:spMkLst>
        </pc:spChg>
        <pc:spChg chg="del mod">
          <ac:chgData name="Peverelli, Claudia" userId="d307d774-b4a2-4635-b133-147f4b88d0a6" providerId="ADAL" clId="{38CA56C9-26A4-4D5D-AE1B-5864D604C001}" dt="2021-01-17T11:23:23.343" v="890" actId="478"/>
          <ac:spMkLst>
            <pc:docMk/>
            <pc:sldMk cId="3781799748" sldId="283"/>
            <ac:spMk id="42" creationId="{05E01532-4D61-4D41-9D94-85A563FFBC9E}"/>
          </ac:spMkLst>
        </pc:spChg>
        <pc:spChg chg="del mod">
          <ac:chgData name="Peverelli, Claudia" userId="d307d774-b4a2-4635-b133-147f4b88d0a6" providerId="ADAL" clId="{38CA56C9-26A4-4D5D-AE1B-5864D604C001}" dt="2021-01-17T11:24:18.251" v="1000" actId="21"/>
          <ac:spMkLst>
            <pc:docMk/>
            <pc:sldMk cId="3781799748" sldId="283"/>
            <ac:spMk id="45" creationId="{105C37D1-80F5-496C-83B2-4D3DECB2A89B}"/>
          </ac:spMkLst>
        </pc:spChg>
        <pc:spChg chg="del mod">
          <ac:chgData name="Peverelli, Claudia" userId="d307d774-b4a2-4635-b133-147f4b88d0a6" providerId="ADAL" clId="{38CA56C9-26A4-4D5D-AE1B-5864D604C001}" dt="2021-01-17T11:23:12.130" v="886" actId="21"/>
          <ac:spMkLst>
            <pc:docMk/>
            <pc:sldMk cId="3781799748" sldId="283"/>
            <ac:spMk id="48" creationId="{48930786-C1A6-4CD9-BA2D-42B83B5DE833}"/>
          </ac:spMkLst>
        </pc:spChg>
        <pc:picChg chg="add mod">
          <ac:chgData name="Peverelli, Claudia" userId="d307d774-b4a2-4635-b133-147f4b88d0a6" providerId="ADAL" clId="{38CA56C9-26A4-4D5D-AE1B-5864D604C001}" dt="2021-01-17T11:25:14.107" v="1026" actId="1076"/>
          <ac:picMkLst>
            <pc:docMk/>
            <pc:sldMk cId="3781799748" sldId="283"/>
            <ac:picMk id="2" creationId="{2F7022CB-F327-4F49-9E21-64CC0EE56EAC}"/>
          </ac:picMkLst>
        </pc:picChg>
        <pc:picChg chg="mod">
          <ac:chgData name="Peverelli, Claudia" userId="d307d774-b4a2-4635-b133-147f4b88d0a6" providerId="ADAL" clId="{38CA56C9-26A4-4D5D-AE1B-5864D604C001}" dt="2021-01-17T11:25:11.394" v="1024" actId="1076"/>
          <ac:picMkLst>
            <pc:docMk/>
            <pc:sldMk cId="3781799748" sldId="283"/>
            <ac:picMk id="3" creationId="{9B1D90FF-2845-49BE-8906-36AC789527C5}"/>
          </ac:picMkLst>
        </pc:picChg>
        <pc:picChg chg="mod">
          <ac:chgData name="Peverelli, Claudia" userId="d307d774-b4a2-4635-b133-147f4b88d0a6" providerId="ADAL" clId="{38CA56C9-26A4-4D5D-AE1B-5864D604C001}" dt="2021-01-17T11:24:25.183" v="1001" actId="1076"/>
          <ac:picMkLst>
            <pc:docMk/>
            <pc:sldMk cId="3781799748" sldId="283"/>
            <ac:picMk id="29" creationId="{C51FE9D3-F9BA-41DA-826D-C2B280AF05D9}"/>
          </ac:picMkLst>
        </pc:picChg>
        <pc:picChg chg="mod">
          <ac:chgData name="Peverelli, Claudia" userId="d307d774-b4a2-4635-b133-147f4b88d0a6" providerId="ADAL" clId="{38CA56C9-26A4-4D5D-AE1B-5864D604C001}" dt="2021-01-17T11:24:25.183" v="1001" actId="1076"/>
          <ac:picMkLst>
            <pc:docMk/>
            <pc:sldMk cId="3781799748" sldId="283"/>
            <ac:picMk id="30" creationId="{590BDD13-AAD3-4FE6-93E2-28CD9EED0969}"/>
          </ac:picMkLst>
        </pc:picChg>
        <pc:picChg chg="del">
          <ac:chgData name="Peverelli, Claudia" userId="d307d774-b4a2-4635-b133-147f4b88d0a6" providerId="ADAL" clId="{38CA56C9-26A4-4D5D-AE1B-5864D604C001}" dt="2021-01-14T14:43:20.268" v="420" actId="478"/>
          <ac:picMkLst>
            <pc:docMk/>
            <pc:sldMk cId="3781799748" sldId="283"/>
            <ac:picMk id="35" creationId="{45755F14-6CFA-436C-BFED-A1898B1030E8}"/>
          </ac:picMkLst>
        </pc:picChg>
        <pc:picChg chg="del mod">
          <ac:chgData name="Peverelli, Claudia" userId="d307d774-b4a2-4635-b133-147f4b88d0a6" providerId="ADAL" clId="{38CA56C9-26A4-4D5D-AE1B-5864D604C001}" dt="2021-01-17T11:23:22.113" v="889" actId="478"/>
          <ac:picMkLst>
            <pc:docMk/>
            <pc:sldMk cId="3781799748" sldId="283"/>
            <ac:picMk id="40" creationId="{3D48F12F-A471-4A80-89D4-5063E29370B8}"/>
          </ac:picMkLst>
        </pc:picChg>
        <pc:picChg chg="del">
          <ac:chgData name="Peverelli, Claudia" userId="d307d774-b4a2-4635-b133-147f4b88d0a6" providerId="ADAL" clId="{38CA56C9-26A4-4D5D-AE1B-5864D604C001}" dt="2021-01-17T11:23:35.593" v="894" actId="478"/>
          <ac:picMkLst>
            <pc:docMk/>
            <pc:sldMk cId="3781799748" sldId="283"/>
            <ac:picMk id="47" creationId="{65B35AB1-4701-4683-B183-A2675D372D91}"/>
          </ac:picMkLst>
        </pc:picChg>
      </pc:sldChg>
      <pc:sldChg chg="modSp mod">
        <pc:chgData name="Peverelli, Claudia" userId="d307d774-b4a2-4635-b133-147f4b88d0a6" providerId="ADAL" clId="{38CA56C9-26A4-4D5D-AE1B-5864D604C001}" dt="2021-01-15T09:42:27.143" v="699" actId="1076"/>
        <pc:sldMkLst>
          <pc:docMk/>
          <pc:sldMk cId="3353697120" sldId="284"/>
        </pc:sldMkLst>
        <pc:spChg chg="mod">
          <ac:chgData name="Peverelli, Claudia" userId="d307d774-b4a2-4635-b133-147f4b88d0a6" providerId="ADAL" clId="{38CA56C9-26A4-4D5D-AE1B-5864D604C001}" dt="2021-01-15T09:42:20.118" v="698" actId="20577"/>
          <ac:spMkLst>
            <pc:docMk/>
            <pc:sldMk cId="3353697120" sldId="284"/>
            <ac:spMk id="15" creationId="{54B8E679-083F-4860-A0A5-B48A2F974E66}"/>
          </ac:spMkLst>
        </pc:spChg>
        <pc:spChg chg="mod">
          <ac:chgData name="Peverelli, Claudia" userId="d307d774-b4a2-4635-b133-147f4b88d0a6" providerId="ADAL" clId="{38CA56C9-26A4-4D5D-AE1B-5864D604C001}" dt="2021-01-14T14:40:13.196" v="416" actId="1076"/>
          <ac:spMkLst>
            <pc:docMk/>
            <pc:sldMk cId="3353697120" sldId="284"/>
            <ac:spMk id="29" creationId="{B342814F-FF67-424E-87A3-DC9D39357FC3}"/>
          </ac:spMkLst>
        </pc:spChg>
        <pc:spChg chg="mod">
          <ac:chgData name="Peverelli, Claudia" userId="d307d774-b4a2-4635-b133-147f4b88d0a6" providerId="ADAL" clId="{38CA56C9-26A4-4D5D-AE1B-5864D604C001}" dt="2021-01-15T09:42:27.143" v="699" actId="1076"/>
          <ac:spMkLst>
            <pc:docMk/>
            <pc:sldMk cId="3353697120" sldId="284"/>
            <ac:spMk id="30" creationId="{707222D9-842A-4A77-934E-367CBBF088F4}"/>
          </ac:spMkLst>
        </pc:spChg>
      </pc:sldChg>
      <pc:sldChg chg="addSp delSp modSp mod">
        <pc:chgData name="Peverelli, Claudia" userId="d307d774-b4a2-4635-b133-147f4b88d0a6" providerId="ADAL" clId="{38CA56C9-26A4-4D5D-AE1B-5864D604C001}" dt="2021-01-17T11:22:39.864" v="885" actId="14100"/>
        <pc:sldMkLst>
          <pc:docMk/>
          <pc:sldMk cId="3971614596" sldId="285"/>
        </pc:sldMkLst>
        <pc:spChg chg="add del mod">
          <ac:chgData name="Peverelli, Claudia" userId="d307d774-b4a2-4635-b133-147f4b88d0a6" providerId="ADAL" clId="{38CA56C9-26A4-4D5D-AE1B-5864D604C001}" dt="2021-01-17T11:16:26.395" v="753" actId="478"/>
          <ac:spMkLst>
            <pc:docMk/>
            <pc:sldMk cId="3971614596" sldId="285"/>
            <ac:spMk id="10" creationId="{174F815C-B648-4582-82B1-61D27A3C4B35}"/>
          </ac:spMkLst>
        </pc:spChg>
        <pc:spChg chg="add del mod">
          <ac:chgData name="Peverelli, Claudia" userId="d307d774-b4a2-4635-b133-147f4b88d0a6" providerId="ADAL" clId="{38CA56C9-26A4-4D5D-AE1B-5864D604C001}" dt="2021-01-17T11:21:47.978" v="786" actId="21"/>
          <ac:spMkLst>
            <pc:docMk/>
            <pc:sldMk cId="3971614596" sldId="285"/>
            <ac:spMk id="13" creationId="{DF49C3E9-1B98-4835-84A8-C32C2DD449D8}"/>
          </ac:spMkLst>
        </pc:spChg>
        <pc:spChg chg="add mod">
          <ac:chgData name="Peverelli, Claudia" userId="d307d774-b4a2-4635-b133-147f4b88d0a6" providerId="ADAL" clId="{38CA56C9-26A4-4D5D-AE1B-5864D604C001}" dt="2021-01-17T11:21:57.997" v="792"/>
          <ac:spMkLst>
            <pc:docMk/>
            <pc:sldMk cId="3971614596" sldId="285"/>
            <ac:spMk id="14" creationId="{DCAEE50A-F61D-4656-85CE-DF5581187D88}"/>
          </ac:spMkLst>
        </pc:spChg>
        <pc:spChg chg="add mod">
          <ac:chgData name="Peverelli, Claudia" userId="d307d774-b4a2-4635-b133-147f4b88d0a6" providerId="ADAL" clId="{38CA56C9-26A4-4D5D-AE1B-5864D604C001}" dt="2021-01-17T11:22:39.864" v="885" actId="14100"/>
          <ac:spMkLst>
            <pc:docMk/>
            <pc:sldMk cId="3971614596" sldId="285"/>
            <ac:spMk id="15" creationId="{4D3CA398-0AA7-4102-9092-FCD284C7A067}"/>
          </ac:spMkLst>
        </pc:spChg>
        <pc:spChg chg="del mod">
          <ac:chgData name="Peverelli, Claudia" userId="d307d774-b4a2-4635-b133-147f4b88d0a6" providerId="ADAL" clId="{38CA56C9-26A4-4D5D-AE1B-5864D604C001}" dt="2021-01-17T11:21:35.750" v="780" actId="21"/>
          <ac:spMkLst>
            <pc:docMk/>
            <pc:sldMk cId="3971614596" sldId="285"/>
            <ac:spMk id="25" creationId="{4543F43A-7F9E-4EF6-8792-B6D956BA8C62}"/>
          </ac:spMkLst>
        </pc:spChg>
        <pc:spChg chg="mod">
          <ac:chgData name="Peverelli, Claudia" userId="d307d774-b4a2-4635-b133-147f4b88d0a6" providerId="ADAL" clId="{38CA56C9-26A4-4D5D-AE1B-5864D604C001}" dt="2021-01-17T11:21:55.191" v="791" actId="14100"/>
          <ac:spMkLst>
            <pc:docMk/>
            <pc:sldMk cId="3971614596" sldId="285"/>
            <ac:spMk id="38" creationId="{5FE4ABEA-E4A7-4E19-9236-B3C3CE2A6B5C}"/>
          </ac:spMkLst>
        </pc:spChg>
        <pc:picChg chg="add del mod">
          <ac:chgData name="Peverelli, Claudia" userId="d307d774-b4a2-4635-b133-147f4b88d0a6" providerId="ADAL" clId="{38CA56C9-26A4-4D5D-AE1B-5864D604C001}" dt="2021-01-17T11:17:45.835" v="759" actId="478"/>
          <ac:picMkLst>
            <pc:docMk/>
            <pc:sldMk cId="3971614596" sldId="285"/>
            <ac:picMk id="2" creationId="{7E799211-F094-4D25-BAF0-33BE142C4B6E}"/>
          </ac:picMkLst>
        </pc:picChg>
        <pc:picChg chg="add mod">
          <ac:chgData name="Peverelli, Claudia" userId="d307d774-b4a2-4635-b133-147f4b88d0a6" providerId="ADAL" clId="{38CA56C9-26A4-4D5D-AE1B-5864D604C001}" dt="2021-01-17T11:17:53.515" v="762" actId="14100"/>
          <ac:picMkLst>
            <pc:docMk/>
            <pc:sldMk cId="3971614596" sldId="285"/>
            <ac:picMk id="3" creationId="{616BC0E8-0C39-4AC3-8EF6-8F0DAC9A4BC1}"/>
          </ac:picMkLst>
        </pc:picChg>
        <pc:picChg chg="mod">
          <ac:chgData name="Peverelli, Claudia" userId="d307d774-b4a2-4635-b133-147f4b88d0a6" providerId="ADAL" clId="{38CA56C9-26A4-4D5D-AE1B-5864D604C001}" dt="2021-01-17T11:18:46.236" v="763" actId="14100"/>
          <ac:picMkLst>
            <pc:docMk/>
            <pc:sldMk cId="3971614596" sldId="285"/>
            <ac:picMk id="6" creationId="{496DB231-2C5E-456F-B1CF-91E91D95D338}"/>
          </ac:picMkLst>
        </pc:picChg>
        <pc:picChg chg="mod">
          <ac:chgData name="Peverelli, Claudia" userId="d307d774-b4a2-4635-b133-147f4b88d0a6" providerId="ADAL" clId="{38CA56C9-26A4-4D5D-AE1B-5864D604C001}" dt="2021-01-17T11:17:11.037" v="754" actId="1076"/>
          <ac:picMkLst>
            <pc:docMk/>
            <pc:sldMk cId="3971614596" sldId="285"/>
            <ac:picMk id="9" creationId="{8EF908A2-8881-412E-92E9-D49693F8AF4A}"/>
          </ac:picMkLst>
        </pc:picChg>
      </pc:sldChg>
      <pc:sldChg chg="addSp delSp modSp mod ord">
        <pc:chgData name="Peverelli, Claudia" userId="d307d774-b4a2-4635-b133-147f4b88d0a6" providerId="ADAL" clId="{38CA56C9-26A4-4D5D-AE1B-5864D604C001}" dt="2021-01-18T10:27:12.395" v="1052"/>
        <pc:sldMkLst>
          <pc:docMk/>
          <pc:sldMk cId="4096038563" sldId="286"/>
        </pc:sldMkLst>
        <pc:spChg chg="del">
          <ac:chgData name="Peverelli, Claudia" userId="d307d774-b4a2-4635-b133-147f4b88d0a6" providerId="ADAL" clId="{38CA56C9-26A4-4D5D-AE1B-5864D604C001}" dt="2021-01-18T10:26:14.657" v="1036" actId="478"/>
          <ac:spMkLst>
            <pc:docMk/>
            <pc:sldMk cId="4096038563" sldId="286"/>
            <ac:spMk id="6" creationId="{30CC2A7C-3E3A-42DD-AF77-BB57139BF51D}"/>
          </ac:spMkLst>
        </pc:spChg>
        <pc:spChg chg="del">
          <ac:chgData name="Peverelli, Claudia" userId="d307d774-b4a2-4635-b133-147f4b88d0a6" providerId="ADAL" clId="{38CA56C9-26A4-4D5D-AE1B-5864D604C001}" dt="2021-01-18T10:26:20.928" v="1039" actId="478"/>
          <ac:spMkLst>
            <pc:docMk/>
            <pc:sldMk cId="4096038563" sldId="286"/>
            <ac:spMk id="7" creationId="{A70E9907-61C4-4D50-A2E3-BE8BA6DED8C8}"/>
          </ac:spMkLst>
        </pc:spChg>
        <pc:spChg chg="add mod">
          <ac:chgData name="Peverelli, Claudia" userId="d307d774-b4a2-4635-b133-147f4b88d0a6" providerId="ADAL" clId="{38CA56C9-26A4-4D5D-AE1B-5864D604C001}" dt="2021-01-18T10:27:04.423" v="1050" actId="1582"/>
          <ac:spMkLst>
            <pc:docMk/>
            <pc:sldMk cId="4096038563" sldId="286"/>
            <ac:spMk id="12" creationId="{D623BB74-0315-4499-8E75-56495534D2E2}"/>
          </ac:spMkLst>
        </pc:spChg>
        <pc:spChg chg="del">
          <ac:chgData name="Peverelli, Claudia" userId="d307d774-b4a2-4635-b133-147f4b88d0a6" providerId="ADAL" clId="{38CA56C9-26A4-4D5D-AE1B-5864D604C001}" dt="2021-01-18T10:26:16.157" v="1037" actId="478"/>
          <ac:spMkLst>
            <pc:docMk/>
            <pc:sldMk cId="4096038563" sldId="286"/>
            <ac:spMk id="16" creationId="{5BABFCCA-4374-4989-B6B7-0D788C1C02BE}"/>
          </ac:spMkLst>
        </pc:spChg>
        <pc:spChg chg="del">
          <ac:chgData name="Peverelli, Claudia" userId="d307d774-b4a2-4635-b133-147f4b88d0a6" providerId="ADAL" clId="{38CA56C9-26A4-4D5D-AE1B-5864D604C001}" dt="2021-01-18T10:26:18.658" v="1038" actId="478"/>
          <ac:spMkLst>
            <pc:docMk/>
            <pc:sldMk cId="4096038563" sldId="286"/>
            <ac:spMk id="17" creationId="{055C3F10-D83B-43C0-9102-78121A3098EA}"/>
          </ac:spMkLst>
        </pc:spChg>
        <pc:spChg chg="del">
          <ac:chgData name="Peverelli, Claudia" userId="d307d774-b4a2-4635-b133-147f4b88d0a6" providerId="ADAL" clId="{38CA56C9-26A4-4D5D-AE1B-5864D604C001}" dt="2021-01-18T10:26:23.299" v="1041" actId="478"/>
          <ac:spMkLst>
            <pc:docMk/>
            <pc:sldMk cId="4096038563" sldId="286"/>
            <ac:spMk id="19" creationId="{91840437-3DBA-4DAB-819E-510DCB03F904}"/>
          </ac:spMkLst>
        </pc:spChg>
        <pc:picChg chg="add mod modCrop">
          <ac:chgData name="Peverelli, Claudia" userId="d307d774-b4a2-4635-b133-147f4b88d0a6" providerId="ADAL" clId="{38CA56C9-26A4-4D5D-AE1B-5864D604C001}" dt="2021-01-18T10:26:37.167" v="1045" actId="1076"/>
          <ac:picMkLst>
            <pc:docMk/>
            <pc:sldMk cId="4096038563" sldId="286"/>
            <ac:picMk id="4" creationId="{4BD1FC80-9650-4D54-A7A4-2BE7D8C9A78B}"/>
          </ac:picMkLst>
        </pc:picChg>
        <pc:picChg chg="del">
          <ac:chgData name="Peverelli, Claudia" userId="d307d774-b4a2-4635-b133-147f4b88d0a6" providerId="ADAL" clId="{38CA56C9-26A4-4D5D-AE1B-5864D604C001}" dt="2021-01-18T10:26:11.305" v="1035" actId="478"/>
          <ac:picMkLst>
            <pc:docMk/>
            <pc:sldMk cId="4096038563" sldId="286"/>
            <ac:picMk id="5" creationId="{B641FA09-5919-4C5A-BA3C-97CE4422E329}"/>
          </ac:picMkLst>
        </pc:picChg>
        <pc:picChg chg="del">
          <ac:chgData name="Peverelli, Claudia" userId="d307d774-b4a2-4635-b133-147f4b88d0a6" providerId="ADAL" clId="{38CA56C9-26A4-4D5D-AE1B-5864D604C001}" dt="2021-01-18T10:26:21.952" v="1040" actId="478"/>
          <ac:picMkLst>
            <pc:docMk/>
            <pc:sldMk cId="4096038563" sldId="286"/>
            <ac:picMk id="8" creationId="{AEE586F6-7B18-43DE-A431-6117D89D34EA}"/>
          </ac:picMkLst>
        </pc:picChg>
      </pc:sldChg>
      <pc:sldChg chg="addSp delSp modSp mod modAnim">
        <pc:chgData name="Peverelli, Claudia" userId="d307d774-b4a2-4635-b133-147f4b88d0a6" providerId="ADAL" clId="{38CA56C9-26A4-4D5D-AE1B-5864D604C001}" dt="2021-01-14T14:18:49.073" v="359" actId="207"/>
        <pc:sldMkLst>
          <pc:docMk/>
          <pc:sldMk cId="3265025389" sldId="288"/>
        </pc:sldMkLst>
        <pc:spChg chg="add mod">
          <ac:chgData name="Peverelli, Claudia" userId="d307d774-b4a2-4635-b133-147f4b88d0a6" providerId="ADAL" clId="{38CA56C9-26A4-4D5D-AE1B-5864D604C001}" dt="2021-01-14T14:14:24.981" v="331" actId="1076"/>
          <ac:spMkLst>
            <pc:docMk/>
            <pc:sldMk cId="3265025389" sldId="288"/>
            <ac:spMk id="2" creationId="{F8608CB0-90E6-42DE-B0B3-6F73CC3910D3}"/>
          </ac:spMkLst>
        </pc:spChg>
        <pc:spChg chg="mod topLvl">
          <ac:chgData name="Peverelli, Claudia" userId="d307d774-b4a2-4635-b133-147f4b88d0a6" providerId="ADAL" clId="{38CA56C9-26A4-4D5D-AE1B-5864D604C001}" dt="2021-01-14T14:16:02.050" v="338" actId="165"/>
          <ac:spMkLst>
            <pc:docMk/>
            <pc:sldMk cId="3265025389" sldId="288"/>
            <ac:spMk id="6" creationId="{87978F12-968F-4EE5-8FB0-FAE6BE9E859B}"/>
          </ac:spMkLst>
        </pc:spChg>
        <pc:spChg chg="mod topLvl">
          <ac:chgData name="Peverelli, Claudia" userId="d307d774-b4a2-4635-b133-147f4b88d0a6" providerId="ADAL" clId="{38CA56C9-26A4-4D5D-AE1B-5864D604C001}" dt="2021-01-14T14:16:02.050" v="338" actId="165"/>
          <ac:spMkLst>
            <pc:docMk/>
            <pc:sldMk cId="3265025389" sldId="288"/>
            <ac:spMk id="9" creationId="{93A4E011-A6B2-4695-A369-489A5370B8E6}"/>
          </ac:spMkLst>
        </pc:spChg>
        <pc:spChg chg="mod topLvl">
          <ac:chgData name="Peverelli, Claudia" userId="d307d774-b4a2-4635-b133-147f4b88d0a6" providerId="ADAL" clId="{38CA56C9-26A4-4D5D-AE1B-5864D604C001}" dt="2021-01-14T14:18:49.073" v="359" actId="207"/>
          <ac:spMkLst>
            <pc:docMk/>
            <pc:sldMk cId="3265025389" sldId="288"/>
            <ac:spMk id="10" creationId="{4AD9CD54-8A45-44A0-BCF8-490315076F42}"/>
          </ac:spMkLst>
        </pc:spChg>
        <pc:spChg chg="mod topLvl">
          <ac:chgData name="Peverelli, Claudia" userId="d307d774-b4a2-4635-b133-147f4b88d0a6" providerId="ADAL" clId="{38CA56C9-26A4-4D5D-AE1B-5864D604C001}" dt="2021-01-14T14:18:39.463" v="356" actId="207"/>
          <ac:spMkLst>
            <pc:docMk/>
            <pc:sldMk cId="3265025389" sldId="288"/>
            <ac:spMk id="11" creationId="{A298B3CF-E555-4915-9CFA-09EC82C64378}"/>
          </ac:spMkLst>
        </pc:spChg>
        <pc:grpChg chg="add del mod">
          <ac:chgData name="Peverelli, Claudia" userId="d307d774-b4a2-4635-b133-147f4b88d0a6" providerId="ADAL" clId="{38CA56C9-26A4-4D5D-AE1B-5864D604C001}" dt="2021-01-14T14:16:02.050" v="338" actId="165"/>
          <ac:grpSpMkLst>
            <pc:docMk/>
            <pc:sldMk cId="3265025389" sldId="288"/>
            <ac:grpSpMk id="4" creationId="{3B3EE6E9-7CCC-40FB-9997-70BB90F1656F}"/>
          </ac:grpSpMkLst>
        </pc:grpChg>
        <pc:picChg chg="mod topLvl">
          <ac:chgData name="Peverelli, Claudia" userId="d307d774-b4a2-4635-b133-147f4b88d0a6" providerId="ADAL" clId="{38CA56C9-26A4-4D5D-AE1B-5864D604C001}" dt="2021-01-14T14:16:02.050" v="338" actId="165"/>
          <ac:picMkLst>
            <pc:docMk/>
            <pc:sldMk cId="3265025389" sldId="288"/>
            <ac:picMk id="3" creationId="{BA7C1AA5-A430-4026-A29E-8CDA5923431E}"/>
          </ac:picMkLst>
        </pc:picChg>
        <pc:cxnChg chg="add del mod topLvl">
          <ac:chgData name="Peverelli, Claudia" userId="d307d774-b4a2-4635-b133-147f4b88d0a6" providerId="ADAL" clId="{38CA56C9-26A4-4D5D-AE1B-5864D604C001}" dt="2021-01-14T14:16:02.050" v="338" actId="165"/>
          <ac:cxnSpMkLst>
            <pc:docMk/>
            <pc:sldMk cId="3265025389" sldId="288"/>
            <ac:cxnSpMk id="8" creationId="{1195CDB6-C27B-4FF2-98BB-CA83E95CF964}"/>
          </ac:cxnSpMkLst>
        </pc:cxnChg>
      </pc:sldChg>
      <pc:sldChg chg="modSp mod">
        <pc:chgData name="Peverelli, Claudia" userId="d307d774-b4a2-4635-b133-147f4b88d0a6" providerId="ADAL" clId="{38CA56C9-26A4-4D5D-AE1B-5864D604C001}" dt="2021-01-17T11:25:19.838" v="1027" actId="20577"/>
        <pc:sldMkLst>
          <pc:docMk/>
          <pc:sldMk cId="4032328270" sldId="289"/>
        </pc:sldMkLst>
        <pc:spChg chg="mod">
          <ac:chgData name="Peverelli, Claudia" userId="d307d774-b4a2-4635-b133-147f4b88d0a6" providerId="ADAL" clId="{38CA56C9-26A4-4D5D-AE1B-5864D604C001}" dt="2021-01-17T11:25:19.838" v="1027" actId="20577"/>
          <ac:spMkLst>
            <pc:docMk/>
            <pc:sldMk cId="4032328270" sldId="289"/>
            <ac:spMk id="12" creationId="{A694FA3A-DF4D-406C-A45B-B391263C0001}"/>
          </ac:spMkLst>
        </pc:spChg>
      </pc:sldChg>
      <pc:sldChg chg="addSp delSp modSp new mod setBg">
        <pc:chgData name="Peverelli, Claudia" userId="d307d774-b4a2-4635-b133-147f4b88d0a6" providerId="ADAL" clId="{38CA56C9-26A4-4D5D-AE1B-5864D604C001}" dt="2021-01-14T13:42:17.750" v="179" actId="1076"/>
        <pc:sldMkLst>
          <pc:docMk/>
          <pc:sldMk cId="2066931889" sldId="290"/>
        </pc:sldMkLst>
        <pc:spChg chg="mod ord">
          <ac:chgData name="Peverelli, Claudia" userId="d307d774-b4a2-4635-b133-147f4b88d0a6" providerId="ADAL" clId="{38CA56C9-26A4-4D5D-AE1B-5864D604C001}" dt="2021-01-14T13:42:17.750" v="179" actId="1076"/>
          <ac:spMkLst>
            <pc:docMk/>
            <pc:sldMk cId="2066931889" sldId="290"/>
            <ac:spMk id="2" creationId="{13BE96B2-6788-4DB2-A028-FA54DBA5C495}"/>
          </ac:spMkLst>
        </pc:spChg>
        <pc:spChg chg="del mod">
          <ac:chgData name="Peverelli, Claudia" userId="d307d774-b4a2-4635-b133-147f4b88d0a6" providerId="ADAL" clId="{38CA56C9-26A4-4D5D-AE1B-5864D604C001}" dt="2021-01-14T13:14:41.544" v="84" actId="478"/>
          <ac:spMkLst>
            <pc:docMk/>
            <pc:sldMk cId="2066931889" sldId="290"/>
            <ac:spMk id="3" creationId="{D76031C3-85EA-4338-AE09-1A1CA9DFCA41}"/>
          </ac:spMkLst>
        </pc:spChg>
        <pc:spChg chg="add">
          <ac:chgData name="Peverelli, Claudia" userId="d307d774-b4a2-4635-b133-147f4b88d0a6" providerId="ADAL" clId="{38CA56C9-26A4-4D5D-AE1B-5864D604C001}" dt="2021-01-14T13:13:31.516" v="43" actId="26606"/>
          <ac:spMkLst>
            <pc:docMk/>
            <pc:sldMk cId="2066931889" sldId="290"/>
            <ac:spMk id="8" creationId="{C51A08AC-F796-409C-AD97-8B476289EC51}"/>
          </ac:spMkLst>
        </pc:spChg>
        <pc:grpChg chg="add">
          <ac:chgData name="Peverelli, Claudia" userId="d307d774-b4a2-4635-b133-147f4b88d0a6" providerId="ADAL" clId="{38CA56C9-26A4-4D5D-AE1B-5864D604C001}" dt="2021-01-14T13:13:31.516" v="43" actId="26606"/>
          <ac:grpSpMkLst>
            <pc:docMk/>
            <pc:sldMk cId="2066931889" sldId="290"/>
            <ac:grpSpMk id="10" creationId="{1E1B312B-4E9A-405C-9CE8-10325438035E}"/>
          </ac:grpSpMkLst>
        </pc:grpChg>
        <pc:picChg chg="add mod">
          <ac:chgData name="Peverelli, Claudia" userId="d307d774-b4a2-4635-b133-147f4b88d0a6" providerId="ADAL" clId="{38CA56C9-26A4-4D5D-AE1B-5864D604C001}" dt="2021-01-14T13:41:00.125" v="168" actId="14100"/>
          <ac:picMkLst>
            <pc:docMk/>
            <pc:sldMk cId="2066931889" sldId="290"/>
            <ac:picMk id="4" creationId="{40649A62-9CA3-4B20-8593-EE2F95098D94}"/>
          </ac:picMkLst>
        </pc:picChg>
        <pc:picChg chg="add del mod">
          <ac:chgData name="Peverelli, Claudia" userId="d307d774-b4a2-4635-b133-147f4b88d0a6" providerId="ADAL" clId="{38CA56C9-26A4-4D5D-AE1B-5864D604C001}" dt="2021-01-14T13:41:01.618" v="169" actId="478"/>
          <ac:picMkLst>
            <pc:docMk/>
            <pc:sldMk cId="2066931889" sldId="290"/>
            <ac:picMk id="1026" creationId="{40148B6E-0483-4E3D-B36F-8C32BADF8615}"/>
          </ac:picMkLst>
        </pc:picChg>
        <pc:picChg chg="add mod">
          <ac:chgData name="Peverelli, Claudia" userId="d307d774-b4a2-4635-b133-147f4b88d0a6" providerId="ADAL" clId="{38CA56C9-26A4-4D5D-AE1B-5864D604C001}" dt="2021-01-14T13:42:10.341" v="178" actId="1076"/>
          <ac:picMkLst>
            <pc:docMk/>
            <pc:sldMk cId="2066931889" sldId="290"/>
            <ac:picMk id="1028" creationId="{E14FB291-934D-4BD5-9A7F-7A0596222165}"/>
          </ac:picMkLst>
        </pc:picChg>
        <pc:picChg chg="add mod">
          <ac:chgData name="Peverelli, Claudia" userId="d307d774-b4a2-4635-b133-147f4b88d0a6" providerId="ADAL" clId="{38CA56C9-26A4-4D5D-AE1B-5864D604C001}" dt="2021-01-14T13:41:16.175" v="173" actId="1076"/>
          <ac:picMkLst>
            <pc:docMk/>
            <pc:sldMk cId="2066931889" sldId="290"/>
            <ac:picMk id="1030" creationId="{5E6F5594-E743-405E-9FC0-AA89E53BAF25}"/>
          </ac:picMkLst>
        </pc:picChg>
      </pc:sldChg>
      <pc:sldChg chg="addSp delSp modSp add mod ord">
        <pc:chgData name="Peverelli, Claudia" userId="d307d774-b4a2-4635-b133-147f4b88d0a6" providerId="ADAL" clId="{38CA56C9-26A4-4D5D-AE1B-5864D604C001}" dt="2021-01-14T13:47:03.572" v="243" actId="20577"/>
        <pc:sldMkLst>
          <pc:docMk/>
          <pc:sldMk cId="1341338299" sldId="291"/>
        </pc:sldMkLst>
        <pc:spChg chg="mod">
          <ac:chgData name="Peverelli, Claudia" userId="d307d774-b4a2-4635-b133-147f4b88d0a6" providerId="ADAL" clId="{38CA56C9-26A4-4D5D-AE1B-5864D604C001}" dt="2021-01-14T13:47:03.572" v="243" actId="20577"/>
          <ac:spMkLst>
            <pc:docMk/>
            <pc:sldMk cId="1341338299" sldId="291"/>
            <ac:spMk id="15" creationId="{D26D8264-C93B-40BD-9D51-958C8477A9CD}"/>
          </ac:spMkLst>
        </pc:spChg>
        <pc:spChg chg="del mod">
          <ac:chgData name="Peverelli, Claudia" userId="d307d774-b4a2-4635-b133-147f4b88d0a6" providerId="ADAL" clId="{38CA56C9-26A4-4D5D-AE1B-5864D604C001}" dt="2021-01-14T13:46:33.901" v="226" actId="478"/>
          <ac:spMkLst>
            <pc:docMk/>
            <pc:sldMk cId="1341338299" sldId="291"/>
            <ac:spMk id="45" creationId="{95DC64E9-54C9-4249-8B20-E83AF1661477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46" creationId="{9B0F7D69-D93C-4C38-A23D-76E000D691CD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47" creationId="{29BA1798-17F7-4F80-A991-C449074B1886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48" creationId="{8CD419D4-EA9D-42D9-BF62-B07F0B7B672B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49" creationId="{1C6FEC9B-9608-4181-A9E5-A1B80E72021C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0" creationId="{AB1564ED-F26F-451D-97D6-A6EC3E83FD55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1" creationId="{AA4342DD-7680-4127-930E-CCB5085E335E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2" creationId="{F1FF0434-7F50-41AF-93EE-7466DED915DE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3" creationId="{217ADE80-AC1E-4A7D-916F-75AF3D3F3FD8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4" creationId="{7D8DC9C7-2C47-4A29-8D99-5A642EC4A297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5" creationId="{0DBF1ABE-8590-450D-BB49-BDDCCF3EEA9E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6" creationId="{C7D887A3-61AD-4674-BC53-8DFA8CF7B410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7" creationId="{479F0FB3-8461-462D-84A2-53106FBF4E5B}"/>
          </ac:spMkLst>
        </pc:spChg>
        <pc:spChg chg="del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58" creationId="{11E3C311-4E8A-45D9-97BF-07F5FD346974}"/>
          </ac:spMkLst>
        </pc:spChg>
        <pc:spChg chg="add">
          <ac:chgData name="Peverelli, Claudia" userId="d307d774-b4a2-4635-b133-147f4b88d0a6" providerId="ADAL" clId="{38CA56C9-26A4-4D5D-AE1B-5864D604C001}" dt="2021-01-14T13:46:13.214" v="191" actId="26606"/>
          <ac:spMkLst>
            <pc:docMk/>
            <pc:sldMk cId="1341338299" sldId="291"/>
            <ac:spMk id="63" creationId="{593B4D24-F4A8-4141-A20A-E0575D199633}"/>
          </ac:spMkLst>
        </pc:spChg>
        <pc:grpChg chg="add">
          <ac:chgData name="Peverelli, Claudia" userId="d307d774-b4a2-4635-b133-147f4b88d0a6" providerId="ADAL" clId="{38CA56C9-26A4-4D5D-AE1B-5864D604C001}" dt="2021-01-14T13:46:13.214" v="191" actId="26606"/>
          <ac:grpSpMkLst>
            <pc:docMk/>
            <pc:sldMk cId="1341338299" sldId="291"/>
            <ac:grpSpMk id="65" creationId="{6CCEEF8A-4A3A-4B35-AA57-D804767F5AD9}"/>
          </ac:grpSpMkLst>
        </pc:grpChg>
        <pc:picChg chg="add del mod">
          <ac:chgData name="Peverelli, Claudia" userId="d307d774-b4a2-4635-b133-147f4b88d0a6" providerId="ADAL" clId="{38CA56C9-26A4-4D5D-AE1B-5864D604C001}" dt="2021-01-14T13:46:01.301" v="190" actId="21"/>
          <ac:picMkLst>
            <pc:docMk/>
            <pc:sldMk cId="1341338299" sldId="291"/>
            <ac:picMk id="3" creationId="{E44642BE-EA59-4649-A491-5714C98735F7}"/>
          </ac:picMkLst>
        </pc:picChg>
        <pc:picChg chg="del">
          <ac:chgData name="Peverelli, Claudia" userId="d307d774-b4a2-4635-b133-147f4b88d0a6" providerId="ADAL" clId="{38CA56C9-26A4-4D5D-AE1B-5864D604C001}" dt="2021-01-14T13:45:53.382" v="188" actId="478"/>
          <ac:picMkLst>
            <pc:docMk/>
            <pc:sldMk cId="1341338299" sldId="291"/>
            <ac:picMk id="4" creationId="{F506375D-5D21-4F0A-8229-31E60C5B3BBC}"/>
          </ac:picMkLst>
        </pc:picChg>
        <pc:picChg chg="del">
          <ac:chgData name="Peverelli, Claudia" userId="d307d774-b4a2-4635-b133-147f4b88d0a6" providerId="ADAL" clId="{38CA56C9-26A4-4D5D-AE1B-5864D604C001}" dt="2021-01-14T13:45:53.972" v="189" actId="478"/>
          <ac:picMkLst>
            <pc:docMk/>
            <pc:sldMk cId="1341338299" sldId="291"/>
            <ac:picMk id="5" creationId="{19DE6F9C-51EA-4470-9F80-D9B0185B2505}"/>
          </ac:picMkLst>
        </pc:picChg>
        <pc:picChg chg="add mod">
          <ac:chgData name="Peverelli, Claudia" userId="d307d774-b4a2-4635-b133-147f4b88d0a6" providerId="ADAL" clId="{38CA56C9-26A4-4D5D-AE1B-5864D604C001}" dt="2021-01-14T13:46:39.356" v="229" actId="1076"/>
          <ac:picMkLst>
            <pc:docMk/>
            <pc:sldMk cId="1341338299" sldId="291"/>
            <ac:picMk id="28" creationId="{22C8C110-F4EB-4F28-8501-3D512CCF4013}"/>
          </ac:picMkLst>
        </pc:picChg>
        <pc:picChg chg="del mod">
          <ac:chgData name="Peverelli, Claudia" userId="d307d774-b4a2-4635-b133-147f4b88d0a6" providerId="ADAL" clId="{38CA56C9-26A4-4D5D-AE1B-5864D604C001}" dt="2021-01-14T13:45:42.715" v="184" actId="478"/>
          <ac:picMkLst>
            <pc:docMk/>
            <pc:sldMk cId="1341338299" sldId="291"/>
            <ac:picMk id="43" creationId="{8D704D05-B06D-4629-ACB0-2D22C5878163}"/>
          </ac:picMkLst>
        </pc:picChg>
      </pc:sldChg>
      <pc:sldChg chg="add">
        <pc:chgData name="Peverelli, Claudia" userId="d307d774-b4a2-4635-b133-147f4b88d0a6" providerId="ADAL" clId="{38CA56C9-26A4-4D5D-AE1B-5864D604C001}" dt="2021-01-14T13:58:50.777" v="244"/>
        <pc:sldMkLst>
          <pc:docMk/>
          <pc:sldMk cId="2353901777" sldId="292"/>
        </pc:sldMkLst>
      </pc:sldChg>
      <pc:sldChg chg="addSp delSp modSp add mod ord">
        <pc:chgData name="Peverelli, Claudia" userId="d307d774-b4a2-4635-b133-147f4b88d0a6" providerId="ADAL" clId="{38CA56C9-26A4-4D5D-AE1B-5864D604C001}" dt="2021-01-14T14:06:16.360" v="321" actId="14100"/>
        <pc:sldMkLst>
          <pc:docMk/>
          <pc:sldMk cId="4259369434" sldId="293"/>
        </pc:sldMkLst>
        <pc:spChg chg="del">
          <ac:chgData name="Peverelli, Claudia" userId="d307d774-b4a2-4635-b133-147f4b88d0a6" providerId="ADAL" clId="{38CA56C9-26A4-4D5D-AE1B-5864D604C001}" dt="2021-01-14T13:59:55.814" v="268" actId="478"/>
          <ac:spMkLst>
            <pc:docMk/>
            <pc:sldMk cId="4259369434" sldId="293"/>
            <ac:spMk id="13" creationId="{8E67C46B-A938-4097-99F5-BCE51CEB9E46}"/>
          </ac:spMkLst>
        </pc:spChg>
        <pc:picChg chg="add mod">
          <ac:chgData name="Peverelli, Claudia" userId="d307d774-b4a2-4635-b133-147f4b88d0a6" providerId="ADAL" clId="{38CA56C9-26A4-4D5D-AE1B-5864D604C001}" dt="2021-01-14T14:05:31.121" v="302" actId="208"/>
          <ac:picMkLst>
            <pc:docMk/>
            <pc:sldMk cId="4259369434" sldId="293"/>
            <ac:picMk id="2" creationId="{019E07B2-194E-401F-93D2-3C730BDE00DC}"/>
          </ac:picMkLst>
        </pc:picChg>
        <pc:picChg chg="add del mod">
          <ac:chgData name="Peverelli, Claudia" userId="d307d774-b4a2-4635-b133-147f4b88d0a6" providerId="ADAL" clId="{38CA56C9-26A4-4D5D-AE1B-5864D604C001}" dt="2021-01-14T14:05:56.997" v="312" actId="478"/>
          <ac:picMkLst>
            <pc:docMk/>
            <pc:sldMk cId="4259369434" sldId="293"/>
            <ac:picMk id="3" creationId="{EF8DBFEA-3C75-4305-B494-1A8C21C35E1E}"/>
          </ac:picMkLst>
        </pc:picChg>
        <pc:picChg chg="add mod">
          <ac:chgData name="Peverelli, Claudia" userId="d307d774-b4a2-4635-b133-147f4b88d0a6" providerId="ADAL" clId="{38CA56C9-26A4-4D5D-AE1B-5864D604C001}" dt="2021-01-14T14:05:32.697" v="303" actId="208"/>
          <ac:picMkLst>
            <pc:docMk/>
            <pc:sldMk cId="4259369434" sldId="293"/>
            <ac:picMk id="4" creationId="{02A740D0-8D41-460C-9E1F-95792D43F567}"/>
          </ac:picMkLst>
        </pc:picChg>
        <pc:picChg chg="add mod">
          <ac:chgData name="Peverelli, Claudia" userId="d307d774-b4a2-4635-b133-147f4b88d0a6" providerId="ADAL" clId="{38CA56C9-26A4-4D5D-AE1B-5864D604C001}" dt="2021-01-14T14:06:14.289" v="320" actId="14100"/>
          <ac:picMkLst>
            <pc:docMk/>
            <pc:sldMk cId="4259369434" sldId="293"/>
            <ac:picMk id="5" creationId="{2C34FF18-372B-43C2-BDB3-ABB544392743}"/>
          </ac:picMkLst>
        </pc:picChg>
        <pc:picChg chg="add mod">
          <ac:chgData name="Peverelli, Claudia" userId="d307d774-b4a2-4635-b133-147f4b88d0a6" providerId="ADAL" clId="{38CA56C9-26A4-4D5D-AE1B-5864D604C001}" dt="2021-01-14T14:06:16.360" v="321" actId="14100"/>
          <ac:picMkLst>
            <pc:docMk/>
            <pc:sldMk cId="4259369434" sldId="293"/>
            <ac:picMk id="15" creationId="{AFE2EFD9-5843-443C-8CF0-48E9F8F2C006}"/>
          </ac:picMkLst>
        </pc:picChg>
        <pc:picChg chg="add mod">
          <ac:chgData name="Peverelli, Claudia" userId="d307d774-b4a2-4635-b133-147f4b88d0a6" providerId="ADAL" clId="{38CA56C9-26A4-4D5D-AE1B-5864D604C001}" dt="2021-01-14T14:05:33.737" v="304" actId="208"/>
          <ac:picMkLst>
            <pc:docMk/>
            <pc:sldMk cId="4259369434" sldId="293"/>
            <ac:picMk id="16" creationId="{A5077BF3-E3DC-4BF5-B1A1-68ED7D62A8FC}"/>
          </ac:picMkLst>
        </pc:picChg>
        <pc:picChg chg="add del mod">
          <ac:chgData name="Peverelli, Claudia" userId="d307d774-b4a2-4635-b133-147f4b88d0a6" providerId="ADAL" clId="{38CA56C9-26A4-4D5D-AE1B-5864D604C001}" dt="2021-01-14T14:02:29.130" v="278" actId="478"/>
          <ac:picMkLst>
            <pc:docMk/>
            <pc:sldMk cId="4259369434" sldId="293"/>
            <ac:picMk id="17" creationId="{FC76EAEA-4FB7-4C7A-A0EE-9B6014322070}"/>
          </ac:picMkLst>
        </pc:picChg>
      </pc:sldChg>
      <pc:sldChg chg="addSp delSp modSp add mod ord">
        <pc:chgData name="Peverelli, Claudia" userId="d307d774-b4a2-4635-b133-147f4b88d0a6" providerId="ADAL" clId="{38CA56C9-26A4-4D5D-AE1B-5864D604C001}" dt="2021-01-14T14:37:22.347" v="392" actId="1076"/>
        <pc:sldMkLst>
          <pc:docMk/>
          <pc:sldMk cId="3990249593" sldId="294"/>
        </pc:sldMkLst>
        <pc:spChg chg="del">
          <ac:chgData name="Peverelli, Claudia" userId="d307d774-b4a2-4635-b133-147f4b88d0a6" providerId="ADAL" clId="{38CA56C9-26A4-4D5D-AE1B-5864D604C001}" dt="2021-01-14T14:36:04.137" v="364" actId="478"/>
          <ac:spMkLst>
            <pc:docMk/>
            <pc:sldMk cId="3990249593" sldId="294"/>
            <ac:spMk id="5" creationId="{9478E0F7-35C3-485C-8068-E6CEE7910414}"/>
          </ac:spMkLst>
        </pc:spChg>
        <pc:spChg chg="add mod">
          <ac:chgData name="Peverelli, Claudia" userId="d307d774-b4a2-4635-b133-147f4b88d0a6" providerId="ADAL" clId="{38CA56C9-26A4-4D5D-AE1B-5864D604C001}" dt="2021-01-14T14:37:22.347" v="392" actId="1076"/>
          <ac:spMkLst>
            <pc:docMk/>
            <pc:sldMk cId="3990249593" sldId="294"/>
            <ac:spMk id="7" creationId="{488DE2F8-B925-4C68-921C-D6336464D5DD}"/>
          </ac:spMkLst>
        </pc:spChg>
        <pc:picChg chg="del">
          <ac:chgData name="Peverelli, Claudia" userId="d307d774-b4a2-4635-b133-147f4b88d0a6" providerId="ADAL" clId="{38CA56C9-26A4-4D5D-AE1B-5864D604C001}" dt="2021-01-14T14:35:37.719" v="363" actId="478"/>
          <ac:picMkLst>
            <pc:docMk/>
            <pc:sldMk cId="3990249593" sldId="294"/>
            <ac:picMk id="2" creationId="{2F4758A3-8D49-4575-B7FC-DE2A8FFBD55A}"/>
          </ac:picMkLst>
        </pc:picChg>
        <pc:picChg chg="add mod">
          <ac:chgData name="Peverelli, Claudia" userId="d307d774-b4a2-4635-b133-147f4b88d0a6" providerId="ADAL" clId="{38CA56C9-26A4-4D5D-AE1B-5864D604C001}" dt="2021-01-14T14:36:23.793" v="366" actId="1076"/>
          <ac:picMkLst>
            <pc:docMk/>
            <pc:sldMk cId="3990249593" sldId="294"/>
            <ac:picMk id="3" creationId="{AEFC0B0C-B127-4350-82AB-B667B81639D5}"/>
          </ac:picMkLst>
        </pc:picChg>
        <pc:picChg chg="add mod">
          <ac:chgData name="Peverelli, Claudia" userId="d307d774-b4a2-4635-b133-147f4b88d0a6" providerId="ADAL" clId="{38CA56C9-26A4-4D5D-AE1B-5864D604C001}" dt="2021-01-14T14:36:39.355" v="369" actId="14100"/>
          <ac:picMkLst>
            <pc:docMk/>
            <pc:sldMk cId="3990249593" sldId="294"/>
            <ac:picMk id="6" creationId="{F5F6B99F-3772-42CC-8C63-44FEB5A1E2B8}"/>
          </ac:picMkLst>
        </pc:picChg>
      </pc:sldChg>
      <pc:sldChg chg="add ord">
        <pc:chgData name="Peverelli, Claudia" userId="d307d774-b4a2-4635-b133-147f4b88d0a6" providerId="ADAL" clId="{38CA56C9-26A4-4D5D-AE1B-5864D604C001}" dt="2021-01-17T11:25:45.938" v="1030"/>
        <pc:sldMkLst>
          <pc:docMk/>
          <pc:sldMk cId="3811462018" sldId="295"/>
        </pc:sldMkLst>
      </pc:sldChg>
      <pc:sldChg chg="addSp modSp add mod ord">
        <pc:chgData name="Peverelli, Claudia" userId="d307d774-b4a2-4635-b133-147f4b88d0a6" providerId="ADAL" clId="{38CA56C9-26A4-4D5D-AE1B-5864D604C001}" dt="2021-01-18T10:45:38.097" v="1102" actId="1038"/>
        <pc:sldMkLst>
          <pc:docMk/>
          <pc:sldMk cId="2413793435" sldId="296"/>
        </pc:sldMkLst>
        <pc:spChg chg="mod">
          <ac:chgData name="Peverelli, Claudia" userId="d307d774-b4a2-4635-b133-147f4b88d0a6" providerId="ADAL" clId="{38CA56C9-26A4-4D5D-AE1B-5864D604C001}" dt="2021-01-18T10:45:38.097" v="1102" actId="1038"/>
          <ac:spMkLst>
            <pc:docMk/>
            <pc:sldMk cId="2413793435" sldId="296"/>
            <ac:spMk id="12" creationId="{D623BB74-0315-4499-8E75-56495534D2E2}"/>
          </ac:spMkLst>
        </pc:spChg>
        <pc:picChg chg="mod">
          <ac:chgData name="Peverelli, Claudia" userId="d307d774-b4a2-4635-b133-147f4b88d0a6" providerId="ADAL" clId="{38CA56C9-26A4-4D5D-AE1B-5864D604C001}" dt="2021-01-18T10:44:07.798" v="1086" actId="1076"/>
          <ac:picMkLst>
            <pc:docMk/>
            <pc:sldMk cId="2413793435" sldId="296"/>
            <ac:picMk id="4" creationId="{4BD1FC80-9650-4D54-A7A4-2BE7D8C9A78B}"/>
          </ac:picMkLst>
        </pc:picChg>
        <pc:picChg chg="add mod">
          <ac:chgData name="Peverelli, Claudia" userId="d307d774-b4a2-4635-b133-147f4b88d0a6" providerId="ADAL" clId="{38CA56C9-26A4-4D5D-AE1B-5864D604C001}" dt="2021-01-18T10:44:15.764" v="1090" actId="14100"/>
          <ac:picMkLst>
            <pc:docMk/>
            <pc:sldMk cId="2413793435" sldId="296"/>
            <ac:picMk id="1026" creationId="{4029B087-1864-486C-BC12-D2B61EB7CB12}"/>
          </ac:picMkLst>
        </pc:picChg>
      </pc:sldChg>
    </pc:docChg>
  </pc:docChgLst>
  <pc:docChgLst>
    <pc:chgData name="Peverelli, Claudia" userId="d307d774-b4a2-4635-b133-147f4b88d0a6" providerId="ADAL" clId="{988305F8-0EC5-4B34-BA62-24FDFB38020D}"/>
    <pc:docChg chg="custSel addSld modSld sldOrd">
      <pc:chgData name="Peverelli, Claudia" userId="d307d774-b4a2-4635-b133-147f4b88d0a6" providerId="ADAL" clId="{988305F8-0EC5-4B34-BA62-24FDFB38020D}" dt="2021-07-08T10:15:04.152" v="45" actId="1076"/>
      <pc:docMkLst>
        <pc:docMk/>
      </pc:docMkLst>
      <pc:sldChg chg="addSp delSp modSp mod">
        <pc:chgData name="Peverelli, Claudia" userId="d307d774-b4a2-4635-b133-147f4b88d0a6" providerId="ADAL" clId="{988305F8-0EC5-4B34-BA62-24FDFB38020D}" dt="2021-07-08T10:12:35.815" v="38" actId="14100"/>
        <pc:sldMkLst>
          <pc:docMk/>
          <pc:sldMk cId="1136451250" sldId="275"/>
        </pc:sldMkLst>
        <pc:spChg chg="mod ord">
          <ac:chgData name="Peverelli, Claudia" userId="d307d774-b4a2-4635-b133-147f4b88d0a6" providerId="ADAL" clId="{988305F8-0EC5-4B34-BA62-24FDFB38020D}" dt="2021-07-08T10:12:35.815" v="38" actId="14100"/>
          <ac:spMkLst>
            <pc:docMk/>
            <pc:sldMk cId="1136451250" sldId="275"/>
            <ac:spMk id="8" creationId="{193EB1BF-B0D3-4B77-A1F2-BD406915E575}"/>
          </ac:spMkLst>
        </pc:spChg>
        <pc:spChg chg="del">
          <ac:chgData name="Peverelli, Claudia" userId="d307d774-b4a2-4635-b133-147f4b88d0a6" providerId="ADAL" clId="{988305F8-0EC5-4B34-BA62-24FDFB38020D}" dt="2021-07-08T10:11:44.978" v="9" actId="478"/>
          <ac:spMkLst>
            <pc:docMk/>
            <pc:sldMk cId="1136451250" sldId="275"/>
            <ac:spMk id="10" creationId="{FED60A56-1C8F-4C6C-A8CA-E78FAEB0C6FA}"/>
          </ac:spMkLst>
        </pc:spChg>
        <pc:spChg chg="del">
          <ac:chgData name="Peverelli, Claudia" userId="d307d774-b4a2-4635-b133-147f4b88d0a6" providerId="ADAL" clId="{988305F8-0EC5-4B34-BA62-24FDFB38020D}" dt="2021-07-08T10:11:46.567" v="10" actId="478"/>
          <ac:spMkLst>
            <pc:docMk/>
            <pc:sldMk cId="1136451250" sldId="275"/>
            <ac:spMk id="11" creationId="{9E76E4F6-48FB-4467-B85C-465EDEC9534D}"/>
          </ac:spMkLst>
        </pc:spChg>
        <pc:picChg chg="del">
          <ac:chgData name="Peverelli, Claudia" userId="d307d774-b4a2-4635-b133-147f4b88d0a6" providerId="ADAL" clId="{988305F8-0EC5-4B34-BA62-24FDFB38020D}" dt="2021-07-08T10:11:35.109" v="4" actId="478"/>
          <ac:picMkLst>
            <pc:docMk/>
            <pc:sldMk cId="1136451250" sldId="275"/>
            <ac:picMk id="4" creationId="{1B800918-9720-4FEF-A384-3E7EC651D8E5}"/>
          </ac:picMkLst>
        </pc:picChg>
        <pc:picChg chg="add mod">
          <ac:chgData name="Peverelli, Claudia" userId="d307d774-b4a2-4635-b133-147f4b88d0a6" providerId="ADAL" clId="{988305F8-0EC5-4B34-BA62-24FDFB38020D}" dt="2021-07-08T10:12:26.330" v="25" actId="1076"/>
          <ac:picMkLst>
            <pc:docMk/>
            <pc:sldMk cId="1136451250" sldId="275"/>
            <ac:picMk id="5" creationId="{D3C02002-82CD-4AD6-B088-41F4AF4F12F1}"/>
          </ac:picMkLst>
        </pc:picChg>
        <pc:picChg chg="del">
          <ac:chgData name="Peverelli, Claudia" userId="d307d774-b4a2-4635-b133-147f4b88d0a6" providerId="ADAL" clId="{988305F8-0EC5-4B34-BA62-24FDFB38020D}" dt="2021-07-08T10:11:35.686" v="5" actId="478"/>
          <ac:picMkLst>
            <pc:docMk/>
            <pc:sldMk cId="1136451250" sldId="275"/>
            <ac:picMk id="6" creationId="{E0020BAD-AD77-40EA-876E-8B59785C3C8E}"/>
          </ac:picMkLst>
        </pc:picChg>
        <pc:picChg chg="del">
          <ac:chgData name="Peverelli, Claudia" userId="d307d774-b4a2-4635-b133-147f4b88d0a6" providerId="ADAL" clId="{988305F8-0EC5-4B34-BA62-24FDFB38020D}" dt="2021-07-08T10:11:36.236" v="6" actId="478"/>
          <ac:picMkLst>
            <pc:docMk/>
            <pc:sldMk cId="1136451250" sldId="275"/>
            <ac:picMk id="7" creationId="{E013ED46-7C68-4BB6-8362-4714AEBE3E96}"/>
          </ac:picMkLst>
        </pc:picChg>
        <pc:picChg chg="add del mod">
          <ac:chgData name="Peverelli, Claudia" userId="d307d774-b4a2-4635-b133-147f4b88d0a6" providerId="ADAL" clId="{988305F8-0EC5-4B34-BA62-24FDFB38020D}" dt="2021-07-08T10:10:52.594" v="3" actId="478"/>
          <ac:picMkLst>
            <pc:docMk/>
            <pc:sldMk cId="1136451250" sldId="275"/>
            <ac:picMk id="9" creationId="{D91A3FBA-A358-4345-85D1-A799B9419469}"/>
          </ac:picMkLst>
        </pc:picChg>
      </pc:sldChg>
      <pc:sldChg chg="modSp mod">
        <pc:chgData name="Peverelli, Claudia" userId="d307d774-b4a2-4635-b133-147f4b88d0a6" providerId="ADAL" clId="{988305F8-0EC5-4B34-BA62-24FDFB38020D}" dt="2021-07-08T10:15:04.152" v="45" actId="1076"/>
        <pc:sldMkLst>
          <pc:docMk/>
          <pc:sldMk cId="4032328270" sldId="289"/>
        </pc:sldMkLst>
        <pc:spChg chg="mod">
          <ac:chgData name="Peverelli, Claudia" userId="d307d774-b4a2-4635-b133-147f4b88d0a6" providerId="ADAL" clId="{988305F8-0EC5-4B34-BA62-24FDFB38020D}" dt="2021-07-08T10:15:04.152" v="45" actId="1076"/>
          <ac:spMkLst>
            <pc:docMk/>
            <pc:sldMk cId="4032328270" sldId="289"/>
            <ac:spMk id="12" creationId="{A694FA3A-DF4D-406C-A45B-B391263C0001}"/>
          </ac:spMkLst>
        </pc:spChg>
      </pc:sldChg>
      <pc:sldChg chg="add ord">
        <pc:chgData name="Peverelli, Claudia" userId="d307d774-b4a2-4635-b133-147f4b88d0a6" providerId="ADAL" clId="{988305F8-0EC5-4B34-BA62-24FDFB38020D}" dt="2021-07-08T10:14:58.260" v="43"/>
        <pc:sldMkLst>
          <pc:docMk/>
          <pc:sldMk cId="712282889" sldId="300"/>
        </pc:sldMkLst>
      </pc:sldChg>
    </pc:docChg>
  </pc:docChgLst>
  <pc:docChgLst>
    <pc:chgData name="Peverelli, Claudia" userId="d307d774-b4a2-4635-b133-147f4b88d0a6" providerId="ADAL" clId="{FB138475-A6AF-49C2-83F0-BBC4FAF31F80}"/>
    <pc:docChg chg="undo redo custSel addSld delSld modSld sldOrd">
      <pc:chgData name="Peverelli, Claudia" userId="d307d774-b4a2-4635-b133-147f4b88d0a6" providerId="ADAL" clId="{FB138475-A6AF-49C2-83F0-BBC4FAF31F80}" dt="2021-01-09T09:44:35.458" v="2722" actId="20577"/>
      <pc:docMkLst>
        <pc:docMk/>
      </pc:docMkLst>
      <pc:sldChg chg="del">
        <pc:chgData name="Peverelli, Claudia" userId="d307d774-b4a2-4635-b133-147f4b88d0a6" providerId="ADAL" clId="{FB138475-A6AF-49C2-83F0-BBC4FAF31F80}" dt="2021-01-08T14:36:23.777" v="2186" actId="47"/>
        <pc:sldMkLst>
          <pc:docMk/>
          <pc:sldMk cId="1248708651" sldId="258"/>
        </pc:sldMkLst>
      </pc:sldChg>
      <pc:sldChg chg="modSp mod">
        <pc:chgData name="Peverelli, Claudia" userId="d307d774-b4a2-4635-b133-147f4b88d0a6" providerId="ADAL" clId="{FB138475-A6AF-49C2-83F0-BBC4FAF31F80}" dt="2021-01-08T14:38:46.118" v="2250" actId="20577"/>
        <pc:sldMkLst>
          <pc:docMk/>
          <pc:sldMk cId="756810177" sldId="259"/>
        </pc:sldMkLst>
        <pc:spChg chg="mod">
          <ac:chgData name="Peverelli, Claudia" userId="d307d774-b4a2-4635-b133-147f4b88d0a6" providerId="ADAL" clId="{FB138475-A6AF-49C2-83F0-BBC4FAF31F80}" dt="2021-01-08T14:38:46.118" v="2250" actId="20577"/>
          <ac:spMkLst>
            <pc:docMk/>
            <pc:sldMk cId="756810177" sldId="259"/>
            <ac:spMk id="3" creationId="{10711996-521B-45CF-877F-CA15CD94B072}"/>
          </ac:spMkLst>
        </pc:spChg>
      </pc:sldChg>
      <pc:sldChg chg="modSp mod">
        <pc:chgData name="Peverelli, Claudia" userId="d307d774-b4a2-4635-b133-147f4b88d0a6" providerId="ADAL" clId="{FB138475-A6AF-49C2-83F0-BBC4FAF31F80}" dt="2021-01-08T14:36:44.446" v="2204" actId="20577"/>
        <pc:sldMkLst>
          <pc:docMk/>
          <pc:sldMk cId="2469267216" sldId="262"/>
        </pc:sldMkLst>
        <pc:spChg chg="mod">
          <ac:chgData name="Peverelli, Claudia" userId="d307d774-b4a2-4635-b133-147f4b88d0a6" providerId="ADAL" clId="{FB138475-A6AF-49C2-83F0-BBC4FAF31F80}" dt="2021-01-08T14:36:44.446" v="2204" actId="20577"/>
          <ac:spMkLst>
            <pc:docMk/>
            <pc:sldMk cId="2469267216" sldId="262"/>
            <ac:spMk id="3" creationId="{19F7A520-D1F0-428B-AADB-41F57586BDEF}"/>
          </ac:spMkLst>
        </pc:spChg>
      </pc:sldChg>
      <pc:sldChg chg="modSp mod">
        <pc:chgData name="Peverelli, Claudia" userId="d307d774-b4a2-4635-b133-147f4b88d0a6" providerId="ADAL" clId="{FB138475-A6AF-49C2-83F0-BBC4FAF31F80}" dt="2021-01-08T14:37:55.780" v="2220" actId="1076"/>
        <pc:sldMkLst>
          <pc:docMk/>
          <pc:sldMk cId="2440573006" sldId="263"/>
        </pc:sldMkLst>
        <pc:spChg chg="mod">
          <ac:chgData name="Peverelli, Claudia" userId="d307d774-b4a2-4635-b133-147f4b88d0a6" providerId="ADAL" clId="{FB138475-A6AF-49C2-83F0-BBC4FAF31F80}" dt="2021-01-08T14:37:49.613" v="2219" actId="14100"/>
          <ac:spMkLst>
            <pc:docMk/>
            <pc:sldMk cId="2440573006" sldId="263"/>
            <ac:spMk id="16" creationId="{5BABFCCA-4374-4989-B6B7-0D788C1C02BE}"/>
          </ac:spMkLst>
        </pc:spChg>
        <pc:spChg chg="mod">
          <ac:chgData name="Peverelli, Claudia" userId="d307d774-b4a2-4635-b133-147f4b88d0a6" providerId="ADAL" clId="{FB138475-A6AF-49C2-83F0-BBC4FAF31F80}" dt="2021-01-08T14:37:55.780" v="2220" actId="1076"/>
          <ac:spMkLst>
            <pc:docMk/>
            <pc:sldMk cId="2440573006" sldId="263"/>
            <ac:spMk id="17" creationId="{055C3F10-D83B-43C0-9102-78121A3098EA}"/>
          </ac:spMkLst>
        </pc:spChg>
      </pc:sldChg>
      <pc:sldChg chg="modSp mod">
        <pc:chgData name="Peverelli, Claudia" userId="d307d774-b4a2-4635-b133-147f4b88d0a6" providerId="ADAL" clId="{FB138475-A6AF-49C2-83F0-BBC4FAF31F80}" dt="2021-01-08T14:37:00.836" v="2208" actId="20577"/>
        <pc:sldMkLst>
          <pc:docMk/>
          <pc:sldMk cId="3471958565" sldId="265"/>
        </pc:sldMkLst>
        <pc:spChg chg="mod">
          <ac:chgData name="Peverelli, Claudia" userId="d307d774-b4a2-4635-b133-147f4b88d0a6" providerId="ADAL" clId="{FB138475-A6AF-49C2-83F0-BBC4FAF31F80}" dt="2021-01-08T14:37:00.836" v="2208" actId="20577"/>
          <ac:spMkLst>
            <pc:docMk/>
            <pc:sldMk cId="3471958565" sldId="265"/>
            <ac:spMk id="2" creationId="{0D81ACA0-66CE-436E-B56F-C97D5057B4A1}"/>
          </ac:spMkLst>
        </pc:spChg>
      </pc:sldChg>
      <pc:sldChg chg="addSp delSp modSp del mod modClrScheme chgLayout">
        <pc:chgData name="Peverelli, Claudia" userId="d307d774-b4a2-4635-b133-147f4b88d0a6" providerId="ADAL" clId="{FB138475-A6AF-49C2-83F0-BBC4FAF31F80}" dt="2021-01-08T14:24:00.588" v="1568" actId="47"/>
        <pc:sldMkLst>
          <pc:docMk/>
          <pc:sldMk cId="1477973800" sldId="272"/>
        </pc:sldMkLst>
        <pc:spChg chg="mod ord">
          <ac:chgData name="Peverelli, Claudia" userId="d307d774-b4a2-4635-b133-147f4b88d0a6" providerId="ADAL" clId="{FB138475-A6AF-49C2-83F0-BBC4FAF31F80}" dt="2021-01-08T13:44:43.439" v="4" actId="700"/>
          <ac:spMkLst>
            <pc:docMk/>
            <pc:sldMk cId="1477973800" sldId="272"/>
            <ac:spMk id="2" creationId="{4247F2B0-317A-455E-8B04-F675EE266666}"/>
          </ac:spMkLst>
        </pc:spChg>
        <pc:spChg chg="mod ord">
          <ac:chgData name="Peverelli, Claudia" userId="d307d774-b4a2-4635-b133-147f4b88d0a6" providerId="ADAL" clId="{FB138475-A6AF-49C2-83F0-BBC4FAF31F80}" dt="2021-01-08T13:44:43.457" v="5" actId="27636"/>
          <ac:spMkLst>
            <pc:docMk/>
            <pc:sldMk cId="1477973800" sldId="272"/>
            <ac:spMk id="3" creationId="{10711996-521B-45CF-877F-CA15CD94B072}"/>
          </ac:spMkLst>
        </pc:spChg>
        <pc:spChg chg="add del mod">
          <ac:chgData name="Peverelli, Claudia" userId="d307d774-b4a2-4635-b133-147f4b88d0a6" providerId="ADAL" clId="{FB138475-A6AF-49C2-83F0-BBC4FAF31F80}" dt="2021-01-08T13:44:54.390" v="14"/>
          <ac:spMkLst>
            <pc:docMk/>
            <pc:sldMk cId="1477973800" sldId="272"/>
            <ac:spMk id="5" creationId="{F6AE526D-5006-462B-BAA6-E75C7C69F9B5}"/>
          </ac:spMkLst>
        </pc:spChg>
        <pc:spChg chg="add del mod">
          <ac:chgData name="Peverelli, Claudia" userId="d307d774-b4a2-4635-b133-147f4b88d0a6" providerId="ADAL" clId="{FB138475-A6AF-49C2-83F0-BBC4FAF31F80}" dt="2021-01-08T13:44:54.390" v="14"/>
          <ac:spMkLst>
            <pc:docMk/>
            <pc:sldMk cId="1477973800" sldId="272"/>
            <ac:spMk id="6" creationId="{D6C34EF7-7D0D-4663-9C06-9D0B33B55496}"/>
          </ac:spMkLst>
        </pc:spChg>
      </pc:sldChg>
      <pc:sldChg chg="modSp">
        <pc:chgData name="Peverelli, Claudia" userId="d307d774-b4a2-4635-b133-147f4b88d0a6" providerId="ADAL" clId="{FB138475-A6AF-49C2-83F0-BBC4FAF31F80}" dt="2021-01-08T14:27:10.097" v="1669" actId="403"/>
        <pc:sldMkLst>
          <pc:docMk/>
          <pc:sldMk cId="2326914406" sldId="273"/>
        </pc:sldMkLst>
        <pc:graphicFrameChg chg="mod">
          <ac:chgData name="Peverelli, Claudia" userId="d307d774-b4a2-4635-b133-147f4b88d0a6" providerId="ADAL" clId="{FB138475-A6AF-49C2-83F0-BBC4FAF31F80}" dt="2021-01-08T14:27:10.097" v="1669" actId="403"/>
          <ac:graphicFrameMkLst>
            <pc:docMk/>
            <pc:sldMk cId="2326914406" sldId="273"/>
            <ac:graphicFrameMk id="4" creationId="{304DB81D-0C72-4C28-854B-7C5B5671A2C0}"/>
          </ac:graphicFrameMkLst>
        </pc:graphicFrameChg>
      </pc:sldChg>
      <pc:sldChg chg="modSp mod">
        <pc:chgData name="Peverelli, Claudia" userId="d307d774-b4a2-4635-b133-147f4b88d0a6" providerId="ADAL" clId="{FB138475-A6AF-49C2-83F0-BBC4FAF31F80}" dt="2021-01-09T09:44:35.458" v="2722" actId="20577"/>
        <pc:sldMkLst>
          <pc:docMk/>
          <pc:sldMk cId="3742191548" sldId="274"/>
        </pc:sldMkLst>
        <pc:spChg chg="mod">
          <ac:chgData name="Peverelli, Claudia" userId="d307d774-b4a2-4635-b133-147f4b88d0a6" providerId="ADAL" clId="{FB138475-A6AF-49C2-83F0-BBC4FAF31F80}" dt="2021-01-09T09:44:35.458" v="2722" actId="20577"/>
          <ac:spMkLst>
            <pc:docMk/>
            <pc:sldMk cId="3742191548" sldId="274"/>
            <ac:spMk id="5" creationId="{9971AE50-BB3F-4AAD-A3C5-8ADC8B691F25}"/>
          </ac:spMkLst>
        </pc:spChg>
      </pc:sldChg>
      <pc:sldChg chg="addSp delSp modSp mod">
        <pc:chgData name="Peverelli, Claudia" userId="d307d774-b4a2-4635-b133-147f4b88d0a6" providerId="ADAL" clId="{FB138475-A6AF-49C2-83F0-BBC4FAF31F80}" dt="2021-01-08T14:36:18.555" v="2185" actId="20577"/>
        <pc:sldMkLst>
          <pc:docMk/>
          <pc:sldMk cId="1136451250" sldId="275"/>
        </pc:sldMkLst>
        <pc:spChg chg="mod">
          <ac:chgData name="Peverelli, Claudia" userId="d307d774-b4a2-4635-b133-147f4b88d0a6" providerId="ADAL" clId="{FB138475-A6AF-49C2-83F0-BBC4FAF31F80}" dt="2021-01-08T14:34:17.652" v="2099" actId="20577"/>
          <ac:spMkLst>
            <pc:docMk/>
            <pc:sldMk cId="1136451250" sldId="275"/>
            <ac:spMk id="2" creationId="{4247F2B0-317A-455E-8B04-F675EE266666}"/>
          </ac:spMkLst>
        </pc:spChg>
        <pc:spChg chg="add mod">
          <ac:chgData name="Peverelli, Claudia" userId="d307d774-b4a2-4635-b133-147f4b88d0a6" providerId="ADAL" clId="{FB138475-A6AF-49C2-83F0-BBC4FAF31F80}" dt="2021-01-08T14:36:05.090" v="2175" actId="14100"/>
          <ac:spMkLst>
            <pc:docMk/>
            <pc:sldMk cId="1136451250" sldId="275"/>
            <ac:spMk id="8" creationId="{193EB1BF-B0D3-4B77-A1F2-BD406915E575}"/>
          </ac:spMkLst>
        </pc:spChg>
        <pc:spChg chg="add del mod">
          <ac:chgData name="Peverelli, Claudia" userId="d307d774-b4a2-4635-b133-147f4b88d0a6" providerId="ADAL" clId="{FB138475-A6AF-49C2-83F0-BBC4FAF31F80}" dt="2021-01-08T14:35:47.817" v="2163"/>
          <ac:spMkLst>
            <pc:docMk/>
            <pc:sldMk cId="1136451250" sldId="275"/>
            <ac:spMk id="9" creationId="{C1B43B91-B6B1-4EDF-9F69-A12C52A7BF79}"/>
          </ac:spMkLst>
        </pc:spChg>
        <pc:spChg chg="add mod">
          <ac:chgData name="Peverelli, Claudia" userId="d307d774-b4a2-4635-b133-147f4b88d0a6" providerId="ADAL" clId="{FB138475-A6AF-49C2-83F0-BBC4FAF31F80}" dt="2021-01-08T14:36:02.640" v="2174" actId="14100"/>
          <ac:spMkLst>
            <pc:docMk/>
            <pc:sldMk cId="1136451250" sldId="275"/>
            <ac:spMk id="10" creationId="{FED60A56-1C8F-4C6C-A8CA-E78FAEB0C6FA}"/>
          </ac:spMkLst>
        </pc:spChg>
        <pc:spChg chg="add mod">
          <ac:chgData name="Peverelli, Claudia" userId="d307d774-b4a2-4635-b133-147f4b88d0a6" providerId="ADAL" clId="{FB138475-A6AF-49C2-83F0-BBC4FAF31F80}" dt="2021-01-08T14:36:18.555" v="2185" actId="20577"/>
          <ac:spMkLst>
            <pc:docMk/>
            <pc:sldMk cId="1136451250" sldId="275"/>
            <ac:spMk id="11" creationId="{9E76E4F6-48FB-4467-B85C-465EDEC9534D}"/>
          </ac:spMkLst>
        </pc:spChg>
        <pc:picChg chg="del">
          <ac:chgData name="Peverelli, Claudia" userId="d307d774-b4a2-4635-b133-147f4b88d0a6" providerId="ADAL" clId="{FB138475-A6AF-49C2-83F0-BBC4FAF31F80}" dt="2021-01-08T14:34:41.781" v="2108" actId="478"/>
          <ac:picMkLst>
            <pc:docMk/>
            <pc:sldMk cId="1136451250" sldId="275"/>
            <ac:picMk id="3" creationId="{AFB78E19-933F-4B65-AA0C-53351D94AA7A}"/>
          </ac:picMkLst>
        </pc:picChg>
        <pc:picChg chg="add mod modCrop">
          <ac:chgData name="Peverelli, Claudia" userId="d307d774-b4a2-4635-b133-147f4b88d0a6" providerId="ADAL" clId="{FB138475-A6AF-49C2-83F0-BBC4FAF31F80}" dt="2021-01-08T14:34:40.827" v="2107" actId="14100"/>
          <ac:picMkLst>
            <pc:docMk/>
            <pc:sldMk cId="1136451250" sldId="275"/>
            <ac:picMk id="4" creationId="{1B800918-9720-4FEF-A384-3E7EC651D8E5}"/>
          </ac:picMkLst>
        </pc:picChg>
        <pc:picChg chg="add del mod">
          <ac:chgData name="Peverelli, Claudia" userId="d307d774-b4a2-4635-b133-147f4b88d0a6" providerId="ADAL" clId="{FB138475-A6AF-49C2-83F0-BBC4FAF31F80}" dt="2021-01-08T14:34:42.332" v="2109" actId="478"/>
          <ac:picMkLst>
            <pc:docMk/>
            <pc:sldMk cId="1136451250" sldId="275"/>
            <ac:picMk id="5" creationId="{A27F192C-5EAF-4869-8B92-CA7A72852078}"/>
          </ac:picMkLst>
        </pc:picChg>
        <pc:picChg chg="add mod">
          <ac:chgData name="Peverelli, Claudia" userId="d307d774-b4a2-4635-b133-147f4b88d0a6" providerId="ADAL" clId="{FB138475-A6AF-49C2-83F0-BBC4FAF31F80}" dt="2021-01-08T14:35:44.519" v="2161" actId="1076"/>
          <ac:picMkLst>
            <pc:docMk/>
            <pc:sldMk cId="1136451250" sldId="275"/>
            <ac:picMk id="6" creationId="{E0020BAD-AD77-40EA-876E-8B59785C3C8E}"/>
          </ac:picMkLst>
        </pc:picChg>
        <pc:picChg chg="add mod">
          <ac:chgData name="Peverelli, Claudia" userId="d307d774-b4a2-4635-b133-147f4b88d0a6" providerId="ADAL" clId="{FB138475-A6AF-49C2-83F0-BBC4FAF31F80}" dt="2021-01-08T14:36:10.481" v="2176" actId="1076"/>
          <ac:picMkLst>
            <pc:docMk/>
            <pc:sldMk cId="1136451250" sldId="275"/>
            <ac:picMk id="7" creationId="{E013ED46-7C68-4BB6-8362-4714AEBE3E96}"/>
          </ac:picMkLst>
        </pc:picChg>
      </pc:sldChg>
      <pc:sldChg chg="del">
        <pc:chgData name="Peverelli, Claudia" userId="d307d774-b4a2-4635-b133-147f4b88d0a6" providerId="ADAL" clId="{FB138475-A6AF-49C2-83F0-BBC4FAF31F80}" dt="2021-01-08T14:33:54.243" v="2065" actId="47"/>
        <pc:sldMkLst>
          <pc:docMk/>
          <pc:sldMk cId="2955092644" sldId="277"/>
        </pc:sldMkLst>
      </pc:sldChg>
      <pc:sldChg chg="addSp delSp modSp mod">
        <pc:chgData name="Peverelli, Claudia" userId="d307d774-b4a2-4635-b133-147f4b88d0a6" providerId="ADAL" clId="{FB138475-A6AF-49C2-83F0-BBC4FAF31F80}" dt="2021-01-08T14:58:58.498" v="2689" actId="1076"/>
        <pc:sldMkLst>
          <pc:docMk/>
          <pc:sldMk cId="2300481013" sldId="278"/>
        </pc:sldMkLst>
        <pc:spChg chg="mod">
          <ac:chgData name="Peverelli, Claudia" userId="d307d774-b4a2-4635-b133-147f4b88d0a6" providerId="ADAL" clId="{FB138475-A6AF-49C2-83F0-BBC4FAF31F80}" dt="2021-01-08T14:16:02.571" v="1269" actId="20577"/>
          <ac:spMkLst>
            <pc:docMk/>
            <pc:sldMk cId="2300481013" sldId="278"/>
            <ac:spMk id="2" creationId="{4247F2B0-317A-455E-8B04-F675EE266666}"/>
          </ac:spMkLst>
        </pc:spChg>
        <pc:spChg chg="mod">
          <ac:chgData name="Peverelli, Claudia" userId="d307d774-b4a2-4635-b133-147f4b88d0a6" providerId="ADAL" clId="{FB138475-A6AF-49C2-83F0-BBC4FAF31F80}" dt="2021-01-08T14:58:49.275" v="2688" actId="20577"/>
          <ac:spMkLst>
            <pc:docMk/>
            <pc:sldMk cId="2300481013" sldId="278"/>
            <ac:spMk id="3" creationId="{10711996-521B-45CF-877F-CA15CD94B072}"/>
          </ac:spMkLst>
        </pc:spChg>
        <pc:spChg chg="del">
          <ac:chgData name="Peverelli, Claudia" userId="d307d774-b4a2-4635-b133-147f4b88d0a6" providerId="ADAL" clId="{FB138475-A6AF-49C2-83F0-BBC4FAF31F80}" dt="2021-01-08T14:16:35.252" v="1288" actId="478"/>
          <ac:spMkLst>
            <pc:docMk/>
            <pc:sldMk cId="2300481013" sldId="278"/>
            <ac:spMk id="5" creationId="{99D8152E-EED0-4BFB-B290-9AB26C373480}"/>
          </ac:spMkLst>
        </pc:spChg>
        <pc:spChg chg="del">
          <ac:chgData name="Peverelli, Claudia" userId="d307d774-b4a2-4635-b133-147f4b88d0a6" providerId="ADAL" clId="{FB138475-A6AF-49C2-83F0-BBC4FAF31F80}" dt="2021-01-08T14:16:33.202" v="1286" actId="478"/>
          <ac:spMkLst>
            <pc:docMk/>
            <pc:sldMk cId="2300481013" sldId="278"/>
            <ac:spMk id="6" creationId="{A5EBB866-16BE-4D04-BC09-1EAF104F9672}"/>
          </ac:spMkLst>
        </pc:spChg>
        <pc:spChg chg="del mod">
          <ac:chgData name="Peverelli, Claudia" userId="d307d774-b4a2-4635-b133-147f4b88d0a6" providerId="ADAL" clId="{FB138475-A6AF-49C2-83F0-BBC4FAF31F80}" dt="2021-01-08T14:16:36.353" v="1289" actId="478"/>
          <ac:spMkLst>
            <pc:docMk/>
            <pc:sldMk cId="2300481013" sldId="278"/>
            <ac:spMk id="7" creationId="{3698C5BA-F3A7-48DA-AD9A-88BA384F9DB5}"/>
          </ac:spMkLst>
        </pc:spChg>
        <pc:spChg chg="del mod">
          <ac:chgData name="Peverelli, Claudia" userId="d307d774-b4a2-4635-b133-147f4b88d0a6" providerId="ADAL" clId="{FB138475-A6AF-49C2-83F0-BBC4FAF31F80}" dt="2021-01-08T14:16:38.563" v="1290" actId="478"/>
          <ac:spMkLst>
            <pc:docMk/>
            <pc:sldMk cId="2300481013" sldId="278"/>
            <ac:spMk id="11" creationId="{B7F07A7D-6898-483C-B713-1CCE4D371F77}"/>
          </ac:spMkLst>
        </pc:spChg>
        <pc:spChg chg="del mod">
          <ac:chgData name="Peverelli, Claudia" userId="d307d774-b4a2-4635-b133-147f4b88d0a6" providerId="ADAL" clId="{FB138475-A6AF-49C2-83F0-BBC4FAF31F80}" dt="2021-01-08T14:16:41.123" v="1291" actId="478"/>
          <ac:spMkLst>
            <pc:docMk/>
            <pc:sldMk cId="2300481013" sldId="278"/>
            <ac:spMk id="12" creationId="{DD74A90F-D087-436D-AC4A-F307DDFB76F1}"/>
          </ac:spMkLst>
        </pc:spChg>
        <pc:spChg chg="del">
          <ac:chgData name="Peverelli, Claudia" userId="d307d774-b4a2-4635-b133-147f4b88d0a6" providerId="ADAL" clId="{FB138475-A6AF-49C2-83F0-BBC4FAF31F80}" dt="2021-01-08T14:16:10.551" v="1271" actId="478"/>
          <ac:spMkLst>
            <pc:docMk/>
            <pc:sldMk cId="2300481013" sldId="278"/>
            <ac:spMk id="13" creationId="{F8CD811A-527C-45FF-A2AE-7FA12979B24F}"/>
          </ac:spMkLst>
        </pc:spChg>
        <pc:spChg chg="del">
          <ac:chgData name="Peverelli, Claudia" userId="d307d774-b4a2-4635-b133-147f4b88d0a6" providerId="ADAL" clId="{FB138475-A6AF-49C2-83F0-BBC4FAF31F80}" dt="2021-01-08T14:16:12.272" v="1272" actId="478"/>
          <ac:spMkLst>
            <pc:docMk/>
            <pc:sldMk cId="2300481013" sldId="278"/>
            <ac:spMk id="15" creationId="{54B8E679-083F-4860-A0A5-B48A2F974E66}"/>
          </ac:spMkLst>
        </pc:spChg>
        <pc:spChg chg="del mod">
          <ac:chgData name="Peverelli, Claudia" userId="d307d774-b4a2-4635-b133-147f4b88d0a6" providerId="ADAL" clId="{FB138475-A6AF-49C2-83F0-BBC4FAF31F80}" dt="2021-01-08T14:16:10.551" v="1271" actId="478"/>
          <ac:spMkLst>
            <pc:docMk/>
            <pc:sldMk cId="2300481013" sldId="278"/>
            <ac:spMk id="16" creationId="{7235CF17-2191-4562-B831-BEB0094D3E4B}"/>
          </ac:spMkLst>
        </pc:spChg>
        <pc:spChg chg="del">
          <ac:chgData name="Peverelli, Claudia" userId="d307d774-b4a2-4635-b133-147f4b88d0a6" providerId="ADAL" clId="{FB138475-A6AF-49C2-83F0-BBC4FAF31F80}" dt="2021-01-08T14:16:34.192" v="1287" actId="478"/>
          <ac:spMkLst>
            <pc:docMk/>
            <pc:sldMk cId="2300481013" sldId="278"/>
            <ac:spMk id="24" creationId="{600194FB-D3CE-459B-951A-9E4A700E286A}"/>
          </ac:spMkLst>
        </pc:spChg>
        <pc:spChg chg="del">
          <ac:chgData name="Peverelli, Claudia" userId="d307d774-b4a2-4635-b133-147f4b88d0a6" providerId="ADAL" clId="{FB138475-A6AF-49C2-83F0-BBC4FAF31F80}" dt="2021-01-08T14:16:31.762" v="1285" actId="478"/>
          <ac:spMkLst>
            <pc:docMk/>
            <pc:sldMk cId="2300481013" sldId="278"/>
            <ac:spMk id="25" creationId="{674D56FD-E701-4D58-AA64-830556C9F10D}"/>
          </ac:spMkLst>
        </pc:spChg>
        <pc:spChg chg="del">
          <ac:chgData name="Peverelli, Claudia" userId="d307d774-b4a2-4635-b133-147f4b88d0a6" providerId="ADAL" clId="{FB138475-A6AF-49C2-83F0-BBC4FAF31F80}" dt="2021-01-08T14:16:30.552" v="1284" actId="478"/>
          <ac:spMkLst>
            <pc:docMk/>
            <pc:sldMk cId="2300481013" sldId="278"/>
            <ac:spMk id="26" creationId="{7793B476-96AC-456C-B8B0-910772801A74}"/>
          </ac:spMkLst>
        </pc:spChg>
        <pc:spChg chg="add del mod">
          <ac:chgData name="Peverelli, Claudia" userId="d307d774-b4a2-4635-b133-147f4b88d0a6" providerId="ADAL" clId="{FB138475-A6AF-49C2-83F0-BBC4FAF31F80}" dt="2021-01-08T14:16:21.996" v="1276" actId="21"/>
          <ac:spMkLst>
            <pc:docMk/>
            <pc:sldMk cId="2300481013" sldId="278"/>
            <ac:spMk id="28" creationId="{591DA94D-9510-4162-9502-127DFA2FDD7E}"/>
          </ac:spMkLst>
        </pc:spChg>
        <pc:spChg chg="add del mod">
          <ac:chgData name="Peverelli, Claudia" userId="d307d774-b4a2-4635-b133-147f4b88d0a6" providerId="ADAL" clId="{FB138475-A6AF-49C2-83F0-BBC4FAF31F80}" dt="2021-01-08T14:16:05.461" v="1270" actId="478"/>
          <ac:spMkLst>
            <pc:docMk/>
            <pc:sldMk cId="2300481013" sldId="278"/>
            <ac:spMk id="30" creationId="{707222D9-842A-4A77-934E-367CBBF088F4}"/>
          </ac:spMkLst>
        </pc:spChg>
        <pc:spChg chg="add mod">
          <ac:chgData name="Peverelli, Claudia" userId="d307d774-b4a2-4635-b133-147f4b88d0a6" providerId="ADAL" clId="{FB138475-A6AF-49C2-83F0-BBC4FAF31F80}" dt="2021-01-08T14:25:52.551" v="1658" actId="208"/>
          <ac:spMkLst>
            <pc:docMk/>
            <pc:sldMk cId="2300481013" sldId="278"/>
            <ac:spMk id="33" creationId="{F40B0F19-A9CC-4256-A9F4-E7737F29F55F}"/>
          </ac:spMkLst>
        </pc:spChg>
        <pc:spChg chg="add mod">
          <ac:chgData name="Peverelli, Claudia" userId="d307d774-b4a2-4635-b133-147f4b88d0a6" providerId="ADAL" clId="{FB138475-A6AF-49C2-83F0-BBC4FAF31F80}" dt="2021-01-08T14:26:48.532" v="1665" actId="207"/>
          <ac:spMkLst>
            <pc:docMk/>
            <pc:sldMk cId="2300481013" sldId="278"/>
            <ac:spMk id="34" creationId="{2D16B820-5492-4B04-8F8B-A2DBA0536BE8}"/>
          </ac:spMkLst>
        </pc:spChg>
        <pc:spChg chg="add mod">
          <ac:chgData name="Peverelli, Claudia" userId="d307d774-b4a2-4635-b133-147f4b88d0a6" providerId="ADAL" clId="{FB138475-A6AF-49C2-83F0-BBC4FAF31F80}" dt="2021-01-08T14:20:06.542" v="1561" actId="1076"/>
          <ac:spMkLst>
            <pc:docMk/>
            <pc:sldMk cId="2300481013" sldId="278"/>
            <ac:spMk id="35" creationId="{103DF19E-0DC8-4BBF-89E0-4AD7F79AB512}"/>
          </ac:spMkLst>
        </pc:spChg>
        <pc:spChg chg="add mod">
          <ac:chgData name="Peverelli, Claudia" userId="d307d774-b4a2-4635-b133-147f4b88d0a6" providerId="ADAL" clId="{FB138475-A6AF-49C2-83F0-BBC4FAF31F80}" dt="2021-01-08T14:20:13.168" v="1562" actId="1076"/>
          <ac:spMkLst>
            <pc:docMk/>
            <pc:sldMk cId="2300481013" sldId="278"/>
            <ac:spMk id="36" creationId="{9002ED19-8CDB-4A90-B335-8C77700B6E5D}"/>
          </ac:spMkLst>
        </pc:spChg>
        <pc:spChg chg="add mod">
          <ac:chgData name="Peverelli, Claudia" userId="d307d774-b4a2-4635-b133-147f4b88d0a6" providerId="ADAL" clId="{FB138475-A6AF-49C2-83F0-BBC4FAF31F80}" dt="2021-01-08T14:20:19.209" v="1563" actId="1076"/>
          <ac:spMkLst>
            <pc:docMk/>
            <pc:sldMk cId="2300481013" sldId="278"/>
            <ac:spMk id="37" creationId="{06ED8CEB-6EF9-41E7-9A98-4057CECD1CEC}"/>
          </ac:spMkLst>
        </pc:spChg>
        <pc:spChg chg="add mod">
          <ac:chgData name="Peverelli, Claudia" userId="d307d774-b4a2-4635-b133-147f4b88d0a6" providerId="ADAL" clId="{FB138475-A6AF-49C2-83F0-BBC4FAF31F80}" dt="2021-01-08T14:20:06.542" v="1561" actId="1076"/>
          <ac:spMkLst>
            <pc:docMk/>
            <pc:sldMk cId="2300481013" sldId="278"/>
            <ac:spMk id="38" creationId="{ED11C35E-B6C9-40DF-9D2D-2EF26DAD19D3}"/>
          </ac:spMkLst>
        </pc:spChg>
        <pc:spChg chg="add mod">
          <ac:chgData name="Peverelli, Claudia" userId="d307d774-b4a2-4635-b133-147f4b88d0a6" providerId="ADAL" clId="{FB138475-A6AF-49C2-83F0-BBC4FAF31F80}" dt="2021-01-08T14:20:13.168" v="1562" actId="1076"/>
          <ac:spMkLst>
            <pc:docMk/>
            <pc:sldMk cId="2300481013" sldId="278"/>
            <ac:spMk id="39" creationId="{85FEE00F-8F63-4845-A7A1-DB600F053ECE}"/>
          </ac:spMkLst>
        </pc:spChg>
        <pc:spChg chg="add mod">
          <ac:chgData name="Peverelli, Claudia" userId="d307d774-b4a2-4635-b133-147f4b88d0a6" providerId="ADAL" clId="{FB138475-A6AF-49C2-83F0-BBC4FAF31F80}" dt="2021-01-08T14:20:19.209" v="1563" actId="1076"/>
          <ac:spMkLst>
            <pc:docMk/>
            <pc:sldMk cId="2300481013" sldId="278"/>
            <ac:spMk id="40" creationId="{47AF5BAD-09B1-4FDD-A230-1B9268CFDABA}"/>
          </ac:spMkLst>
        </pc:spChg>
        <pc:spChg chg="add del mod">
          <ac:chgData name="Peverelli, Claudia" userId="d307d774-b4a2-4635-b133-147f4b88d0a6" providerId="ADAL" clId="{FB138475-A6AF-49C2-83F0-BBC4FAF31F80}" dt="2021-01-08T14:20:00.883" v="1560" actId="478"/>
          <ac:spMkLst>
            <pc:docMk/>
            <pc:sldMk cId="2300481013" sldId="278"/>
            <ac:spMk id="41" creationId="{EA6269EC-8252-4D14-8673-F1EF6DD0EA38}"/>
          </ac:spMkLst>
        </pc:spChg>
        <pc:spChg chg="add mod">
          <ac:chgData name="Peverelli, Claudia" userId="d307d774-b4a2-4635-b133-147f4b88d0a6" providerId="ADAL" clId="{FB138475-A6AF-49C2-83F0-BBC4FAF31F80}" dt="2021-01-08T14:26:18.551" v="1660" actId="208"/>
          <ac:spMkLst>
            <pc:docMk/>
            <pc:sldMk cId="2300481013" sldId="278"/>
            <ac:spMk id="42" creationId="{F9982492-498E-4B89-BD4A-B654E2BDC42E}"/>
          </ac:spMkLst>
        </pc:spChg>
        <pc:spChg chg="add mod">
          <ac:chgData name="Peverelli, Claudia" userId="d307d774-b4a2-4635-b133-147f4b88d0a6" providerId="ADAL" clId="{FB138475-A6AF-49C2-83F0-BBC4FAF31F80}" dt="2021-01-08T14:26:43.190" v="1664" actId="207"/>
          <ac:spMkLst>
            <pc:docMk/>
            <pc:sldMk cId="2300481013" sldId="278"/>
            <ac:spMk id="43" creationId="{4FD092D9-560E-4220-9526-85F6B255FBFA}"/>
          </ac:spMkLst>
        </pc:spChg>
        <pc:spChg chg="add mod">
          <ac:chgData name="Peverelli, Claudia" userId="d307d774-b4a2-4635-b133-147f4b88d0a6" providerId="ADAL" clId="{FB138475-A6AF-49C2-83F0-BBC4FAF31F80}" dt="2021-01-08T14:20:37.940" v="1565" actId="1076"/>
          <ac:spMkLst>
            <pc:docMk/>
            <pc:sldMk cId="2300481013" sldId="278"/>
            <ac:spMk id="44" creationId="{E6178E7E-D860-44A5-8CE2-E88BE9885C13}"/>
          </ac:spMkLst>
        </pc:spChg>
        <pc:spChg chg="add mod">
          <ac:chgData name="Peverelli, Claudia" userId="d307d774-b4a2-4635-b133-147f4b88d0a6" providerId="ADAL" clId="{FB138475-A6AF-49C2-83F0-BBC4FAF31F80}" dt="2021-01-08T14:24:22.545" v="1589" actId="20577"/>
          <ac:spMkLst>
            <pc:docMk/>
            <pc:sldMk cId="2300481013" sldId="278"/>
            <ac:spMk id="45" creationId="{709266DE-33D6-4B22-ABF6-E394401ABA53}"/>
          </ac:spMkLst>
        </pc:spChg>
        <pc:spChg chg="add mod">
          <ac:chgData name="Peverelli, Claudia" userId="d307d774-b4a2-4635-b133-147f4b88d0a6" providerId="ADAL" clId="{FB138475-A6AF-49C2-83F0-BBC4FAF31F80}" dt="2021-01-08T14:24:33.530" v="1597" actId="1076"/>
          <ac:spMkLst>
            <pc:docMk/>
            <pc:sldMk cId="2300481013" sldId="278"/>
            <ac:spMk id="46" creationId="{44914AE7-1548-474D-AEAF-7C61245F6E64}"/>
          </ac:spMkLst>
        </pc:spChg>
        <pc:spChg chg="add mod">
          <ac:chgData name="Peverelli, Claudia" userId="d307d774-b4a2-4635-b133-147f4b88d0a6" providerId="ADAL" clId="{FB138475-A6AF-49C2-83F0-BBC4FAF31F80}" dt="2021-01-08T14:24:14.245" v="1574" actId="20577"/>
          <ac:spMkLst>
            <pc:docMk/>
            <pc:sldMk cId="2300481013" sldId="278"/>
            <ac:spMk id="47" creationId="{57DCA737-C997-4DFE-9E00-799C5B9E90A7}"/>
          </ac:spMkLst>
        </pc:spChg>
        <pc:spChg chg="add mod">
          <ac:chgData name="Peverelli, Claudia" userId="d307d774-b4a2-4635-b133-147f4b88d0a6" providerId="ADAL" clId="{FB138475-A6AF-49C2-83F0-BBC4FAF31F80}" dt="2021-01-08T14:20:37.940" v="1565" actId="1076"/>
          <ac:spMkLst>
            <pc:docMk/>
            <pc:sldMk cId="2300481013" sldId="278"/>
            <ac:spMk id="48" creationId="{1062E81D-DA43-4829-862C-B982D78903C1}"/>
          </ac:spMkLst>
        </pc:spChg>
        <pc:spChg chg="add mod">
          <ac:chgData name="Peverelli, Claudia" userId="d307d774-b4a2-4635-b133-147f4b88d0a6" providerId="ADAL" clId="{FB138475-A6AF-49C2-83F0-BBC4FAF31F80}" dt="2021-01-08T14:20:37.940" v="1565" actId="1076"/>
          <ac:spMkLst>
            <pc:docMk/>
            <pc:sldMk cId="2300481013" sldId="278"/>
            <ac:spMk id="49" creationId="{5641524F-841D-4504-90F9-39FC55608683}"/>
          </ac:spMkLst>
        </pc:spChg>
        <pc:spChg chg="add mod">
          <ac:chgData name="Peverelli, Claudia" userId="d307d774-b4a2-4635-b133-147f4b88d0a6" providerId="ADAL" clId="{FB138475-A6AF-49C2-83F0-BBC4FAF31F80}" dt="2021-01-08T14:26:30.610" v="1662" actId="208"/>
          <ac:spMkLst>
            <pc:docMk/>
            <pc:sldMk cId="2300481013" sldId="278"/>
            <ac:spMk id="50" creationId="{4B8A2169-4D15-4C1D-99C8-C7195408C755}"/>
          </ac:spMkLst>
        </pc:spChg>
        <pc:spChg chg="add mod">
          <ac:chgData name="Peverelli, Claudia" userId="d307d774-b4a2-4635-b133-147f4b88d0a6" providerId="ADAL" clId="{FB138475-A6AF-49C2-83F0-BBC4FAF31F80}" dt="2021-01-08T14:26:39.555" v="1663" actId="207"/>
          <ac:spMkLst>
            <pc:docMk/>
            <pc:sldMk cId="2300481013" sldId="278"/>
            <ac:spMk id="51" creationId="{5772BED4-8B47-4D83-B372-7BD1EF636225}"/>
          </ac:spMkLst>
        </pc:spChg>
        <pc:spChg chg="add mod">
          <ac:chgData name="Peverelli, Claudia" userId="d307d774-b4a2-4635-b133-147f4b88d0a6" providerId="ADAL" clId="{FB138475-A6AF-49C2-83F0-BBC4FAF31F80}" dt="2021-01-08T14:20:43.833" v="1567" actId="1076"/>
          <ac:spMkLst>
            <pc:docMk/>
            <pc:sldMk cId="2300481013" sldId="278"/>
            <ac:spMk id="52" creationId="{83076DBC-3752-414D-A076-25ADFDC22157}"/>
          </ac:spMkLst>
        </pc:spChg>
        <pc:spChg chg="add mod">
          <ac:chgData name="Peverelli, Claudia" userId="d307d774-b4a2-4635-b133-147f4b88d0a6" providerId="ADAL" clId="{FB138475-A6AF-49C2-83F0-BBC4FAF31F80}" dt="2021-01-08T14:24:58.578" v="1644" actId="14100"/>
          <ac:spMkLst>
            <pc:docMk/>
            <pc:sldMk cId="2300481013" sldId="278"/>
            <ac:spMk id="53" creationId="{EB14CB97-782B-419E-B73C-373E32428A3D}"/>
          </ac:spMkLst>
        </pc:spChg>
        <pc:spChg chg="add mod">
          <ac:chgData name="Peverelli, Claudia" userId="d307d774-b4a2-4635-b133-147f4b88d0a6" providerId="ADAL" clId="{FB138475-A6AF-49C2-83F0-BBC4FAF31F80}" dt="2021-01-08T14:58:58.498" v="2689" actId="1076"/>
          <ac:spMkLst>
            <pc:docMk/>
            <pc:sldMk cId="2300481013" sldId="278"/>
            <ac:spMk id="54" creationId="{DD7B0DDB-C311-4089-93C4-D4F6FBBC3FA7}"/>
          </ac:spMkLst>
        </pc:spChg>
        <pc:spChg chg="add mod">
          <ac:chgData name="Peverelli, Claudia" userId="d307d774-b4a2-4635-b133-147f4b88d0a6" providerId="ADAL" clId="{FB138475-A6AF-49C2-83F0-BBC4FAF31F80}" dt="2021-01-08T14:24:49.066" v="1626" actId="20577"/>
          <ac:spMkLst>
            <pc:docMk/>
            <pc:sldMk cId="2300481013" sldId="278"/>
            <ac:spMk id="55" creationId="{96B34D8E-7125-4562-8508-534F8DB84BB5}"/>
          </ac:spMkLst>
        </pc:spChg>
        <pc:spChg chg="add mod">
          <ac:chgData name="Peverelli, Claudia" userId="d307d774-b4a2-4635-b133-147f4b88d0a6" providerId="ADAL" clId="{FB138475-A6AF-49C2-83F0-BBC4FAF31F80}" dt="2021-01-08T14:20:43.833" v="1567" actId="1076"/>
          <ac:spMkLst>
            <pc:docMk/>
            <pc:sldMk cId="2300481013" sldId="278"/>
            <ac:spMk id="56" creationId="{54BBC74C-CFF1-4436-B8BE-6FCAA9F72EBD}"/>
          </ac:spMkLst>
        </pc:spChg>
        <pc:spChg chg="add mod">
          <ac:chgData name="Peverelli, Claudia" userId="d307d774-b4a2-4635-b133-147f4b88d0a6" providerId="ADAL" clId="{FB138475-A6AF-49C2-83F0-BBC4FAF31F80}" dt="2021-01-08T14:20:43.833" v="1567" actId="1076"/>
          <ac:spMkLst>
            <pc:docMk/>
            <pc:sldMk cId="2300481013" sldId="278"/>
            <ac:spMk id="57" creationId="{D4703284-4575-446D-8A86-1749C32A655C}"/>
          </ac:spMkLst>
        </pc:spChg>
        <pc:picChg chg="del">
          <ac:chgData name="Peverelli, Claudia" userId="d307d774-b4a2-4635-b133-147f4b88d0a6" providerId="ADAL" clId="{FB138475-A6AF-49C2-83F0-BBC4FAF31F80}" dt="2021-01-08T14:16:23.011" v="1277" actId="478"/>
          <ac:picMkLst>
            <pc:docMk/>
            <pc:sldMk cId="2300481013" sldId="278"/>
            <ac:picMk id="4" creationId="{E1DC44F7-B8B9-45B1-89C8-B451BB117302}"/>
          </ac:picMkLst>
        </pc:picChg>
        <pc:picChg chg="del">
          <ac:chgData name="Peverelli, Claudia" userId="d307d774-b4a2-4635-b133-147f4b88d0a6" providerId="ADAL" clId="{FB138475-A6AF-49C2-83F0-BBC4FAF31F80}" dt="2021-01-08T14:16:24.087" v="1278" actId="478"/>
          <ac:picMkLst>
            <pc:docMk/>
            <pc:sldMk cId="2300481013" sldId="278"/>
            <ac:picMk id="10" creationId="{7256CB80-B3F6-459B-9B3D-8B28BDF9E186}"/>
          </ac:picMkLst>
        </pc:picChg>
        <pc:picChg chg="del">
          <ac:chgData name="Peverelli, Claudia" userId="d307d774-b4a2-4635-b133-147f4b88d0a6" providerId="ADAL" clId="{FB138475-A6AF-49C2-83F0-BBC4FAF31F80}" dt="2021-01-08T14:16:10.551" v="1271" actId="478"/>
          <ac:picMkLst>
            <pc:docMk/>
            <pc:sldMk cId="2300481013" sldId="278"/>
            <ac:picMk id="14" creationId="{286E1F0C-BFBC-4B2F-AAEE-EBDC6B617C7D}"/>
          </ac:picMkLst>
        </pc:picChg>
        <pc:picChg chg="del">
          <ac:chgData name="Peverelli, Claudia" userId="d307d774-b4a2-4635-b133-147f4b88d0a6" providerId="ADAL" clId="{FB138475-A6AF-49C2-83F0-BBC4FAF31F80}" dt="2021-01-08T14:16:41.781" v="1292" actId="478"/>
          <ac:picMkLst>
            <pc:docMk/>
            <pc:sldMk cId="2300481013" sldId="278"/>
            <ac:picMk id="18" creationId="{97D2E686-F84F-4256-AECB-383CEFD091D5}"/>
          </ac:picMkLst>
        </pc:picChg>
        <pc:picChg chg="del">
          <ac:chgData name="Peverelli, Claudia" userId="d307d774-b4a2-4635-b133-147f4b88d0a6" providerId="ADAL" clId="{FB138475-A6AF-49C2-83F0-BBC4FAF31F80}" dt="2021-01-08T14:16:42.552" v="1293" actId="478"/>
          <ac:picMkLst>
            <pc:docMk/>
            <pc:sldMk cId="2300481013" sldId="278"/>
            <ac:picMk id="19" creationId="{E8EC486E-46FF-4BC8-9C45-FE6BCA04EC34}"/>
          </ac:picMkLst>
        </pc:picChg>
        <pc:picChg chg="del">
          <ac:chgData name="Peverelli, Claudia" userId="d307d774-b4a2-4635-b133-147f4b88d0a6" providerId="ADAL" clId="{FB138475-A6AF-49C2-83F0-BBC4FAF31F80}" dt="2021-01-08T14:16:43.033" v="1294" actId="478"/>
          <ac:picMkLst>
            <pc:docMk/>
            <pc:sldMk cId="2300481013" sldId="278"/>
            <ac:picMk id="20" creationId="{DE803B64-18BA-4E36-A89E-465D20A17130}"/>
          </ac:picMkLst>
        </pc:picChg>
        <pc:picChg chg="del">
          <ac:chgData name="Peverelli, Claudia" userId="d307d774-b4a2-4635-b133-147f4b88d0a6" providerId="ADAL" clId="{FB138475-A6AF-49C2-83F0-BBC4FAF31F80}" dt="2021-01-08T14:16:10.551" v="1271" actId="478"/>
          <ac:picMkLst>
            <pc:docMk/>
            <pc:sldMk cId="2300481013" sldId="278"/>
            <ac:picMk id="21" creationId="{6C53314B-B0D2-4105-83D6-3986C11AE4EA}"/>
          </ac:picMkLst>
        </pc:picChg>
        <pc:picChg chg="del">
          <ac:chgData name="Peverelli, Claudia" userId="d307d774-b4a2-4635-b133-147f4b88d0a6" providerId="ADAL" clId="{FB138475-A6AF-49C2-83F0-BBC4FAF31F80}" dt="2021-01-08T14:16:10.551" v="1271" actId="478"/>
          <ac:picMkLst>
            <pc:docMk/>
            <pc:sldMk cId="2300481013" sldId="278"/>
            <ac:picMk id="22" creationId="{C12DFC89-456C-4428-9EDD-83CD4F285664}"/>
          </ac:picMkLst>
        </pc:picChg>
        <pc:picChg chg="add del mod">
          <ac:chgData name="Peverelli, Claudia" userId="d307d774-b4a2-4635-b133-147f4b88d0a6" providerId="ADAL" clId="{FB138475-A6AF-49C2-83F0-BBC4FAF31F80}" dt="2021-01-08T14:16:25.752" v="1280" actId="478"/>
          <ac:picMkLst>
            <pc:docMk/>
            <pc:sldMk cId="2300481013" sldId="278"/>
            <ac:picMk id="31" creationId="{E7AB1068-B03C-4F6E-8D02-1337A67C6A3B}"/>
          </ac:picMkLst>
        </pc:picChg>
        <pc:picChg chg="add del mod">
          <ac:chgData name="Peverelli, Claudia" userId="d307d774-b4a2-4635-b133-147f4b88d0a6" providerId="ADAL" clId="{FB138475-A6AF-49C2-83F0-BBC4FAF31F80}" dt="2021-01-08T14:16:10.551" v="1271" actId="478"/>
          <ac:picMkLst>
            <pc:docMk/>
            <pc:sldMk cId="2300481013" sldId="278"/>
            <ac:picMk id="32" creationId="{76C27662-F8F1-4B56-9F3E-5F211A1011BD}"/>
          </ac:picMkLst>
        </pc:picChg>
      </pc:sldChg>
      <pc:sldChg chg="addSp delSp modSp add del mod">
        <pc:chgData name="Peverelli, Claudia" userId="d307d774-b4a2-4635-b133-147f4b88d0a6" providerId="ADAL" clId="{FB138475-A6AF-49C2-83F0-BBC4FAF31F80}" dt="2021-01-08T14:24:02.107" v="1569" actId="47"/>
        <pc:sldMkLst>
          <pc:docMk/>
          <pc:sldMk cId="679029181" sldId="279"/>
        </pc:sldMkLst>
        <pc:spChg chg="add del mod">
          <ac:chgData name="Peverelli, Claudia" userId="d307d774-b4a2-4635-b133-147f4b88d0a6" providerId="ADAL" clId="{FB138475-A6AF-49C2-83F0-BBC4FAF31F80}" dt="2021-01-08T13:44:55.942" v="15" actId="21"/>
          <ac:spMkLst>
            <pc:docMk/>
            <pc:sldMk cId="679029181" sldId="279"/>
            <ac:spMk id="2" creationId="{4247F2B0-317A-455E-8B04-F675EE266666}"/>
          </ac:spMkLst>
        </pc:spChg>
        <pc:spChg chg="add del mod">
          <ac:chgData name="Peverelli, Claudia" userId="d307d774-b4a2-4635-b133-147f4b88d0a6" providerId="ADAL" clId="{FB138475-A6AF-49C2-83F0-BBC4FAF31F80}" dt="2021-01-08T13:44:55.942" v="15" actId="21"/>
          <ac:spMkLst>
            <pc:docMk/>
            <pc:sldMk cId="679029181" sldId="279"/>
            <ac:spMk id="3" creationId="{10711996-521B-45CF-877F-CA15CD94B072}"/>
          </ac:spMkLst>
        </pc:spChg>
        <pc:spChg chg="add del mod">
          <ac:chgData name="Peverelli, Claudia" userId="d307d774-b4a2-4635-b133-147f4b88d0a6" providerId="ADAL" clId="{FB138475-A6AF-49C2-83F0-BBC4FAF31F80}" dt="2021-01-08T13:44:48.294" v="7" actId="21"/>
          <ac:spMkLst>
            <pc:docMk/>
            <pc:sldMk cId="679029181" sldId="279"/>
            <ac:spMk id="5" creationId="{CA7B1B38-FFDD-4048-8413-5534965DE286}"/>
          </ac:spMkLst>
        </pc:spChg>
        <pc:spChg chg="add del mod">
          <ac:chgData name="Peverelli, Claudia" userId="d307d774-b4a2-4635-b133-147f4b88d0a6" providerId="ADAL" clId="{FB138475-A6AF-49C2-83F0-BBC4FAF31F80}" dt="2021-01-08T13:44:55.942" v="15" actId="21"/>
          <ac:spMkLst>
            <pc:docMk/>
            <pc:sldMk cId="679029181" sldId="279"/>
            <ac:spMk id="7" creationId="{CC9C3E03-7289-4C35-BF7F-068BEFC9E0D0}"/>
          </ac:spMkLst>
        </pc:spChg>
        <pc:spChg chg="add del mod">
          <ac:chgData name="Peverelli, Claudia" userId="d307d774-b4a2-4635-b133-147f4b88d0a6" providerId="ADAL" clId="{FB138475-A6AF-49C2-83F0-BBC4FAF31F80}" dt="2021-01-08T13:44:55.942" v="15" actId="21"/>
          <ac:spMkLst>
            <pc:docMk/>
            <pc:sldMk cId="679029181" sldId="279"/>
            <ac:spMk id="9" creationId="{016D0E67-AFEA-430A-9994-BAC1E7C84400}"/>
          </ac:spMkLst>
        </pc:spChg>
      </pc:sldChg>
      <pc:sldChg chg="addSp delSp modSp add mod">
        <pc:chgData name="Peverelli, Claudia" userId="d307d774-b4a2-4635-b133-147f4b88d0a6" providerId="ADAL" clId="{FB138475-A6AF-49C2-83F0-BBC4FAF31F80}" dt="2021-01-08T14:15:40.812" v="1248" actId="14100"/>
        <pc:sldMkLst>
          <pc:docMk/>
          <pc:sldMk cId="2598324544" sldId="280"/>
        </pc:sldMkLst>
        <pc:spChg chg="del mod">
          <ac:chgData name="Peverelli, Claudia" userId="d307d774-b4a2-4635-b133-147f4b88d0a6" providerId="ADAL" clId="{FB138475-A6AF-49C2-83F0-BBC4FAF31F80}" dt="2021-01-08T13:47:56.242" v="130" actId="478"/>
          <ac:spMkLst>
            <pc:docMk/>
            <pc:sldMk cId="2598324544" sldId="280"/>
            <ac:spMk id="2" creationId="{4247F2B0-317A-455E-8B04-F675EE266666}"/>
          </ac:spMkLst>
        </pc:spChg>
        <pc:spChg chg="del mod">
          <ac:chgData name="Peverelli, Claudia" userId="d307d774-b4a2-4635-b133-147f4b88d0a6" providerId="ADAL" clId="{FB138475-A6AF-49C2-83F0-BBC4FAF31F80}" dt="2021-01-08T13:46:15.618" v="19" actId="478"/>
          <ac:spMkLst>
            <pc:docMk/>
            <pc:sldMk cId="2598324544" sldId="280"/>
            <ac:spMk id="3" creationId="{10711996-521B-45CF-877F-CA15CD94B072}"/>
          </ac:spMkLst>
        </pc:spChg>
        <pc:spChg chg="mod">
          <ac:chgData name="Peverelli, Claudia" userId="d307d774-b4a2-4635-b133-147f4b88d0a6" providerId="ADAL" clId="{FB138475-A6AF-49C2-83F0-BBC4FAF31F80}" dt="2021-01-08T13:46:44.360" v="36" actId="1076"/>
          <ac:spMkLst>
            <pc:docMk/>
            <pc:sldMk cId="2598324544" sldId="280"/>
            <ac:spMk id="5" creationId="{99D8152E-EED0-4BFB-B290-9AB26C373480}"/>
          </ac:spMkLst>
        </pc:spChg>
        <pc:spChg chg="mod">
          <ac:chgData name="Peverelli, Claudia" userId="d307d774-b4a2-4635-b133-147f4b88d0a6" providerId="ADAL" clId="{FB138475-A6AF-49C2-83F0-BBC4FAF31F80}" dt="2021-01-08T13:50:50.887" v="229" actId="1038"/>
          <ac:spMkLst>
            <pc:docMk/>
            <pc:sldMk cId="2598324544" sldId="280"/>
            <ac:spMk id="6" creationId="{A5EBB866-16BE-4D04-BC09-1EAF104F9672}"/>
          </ac:spMkLst>
        </pc:spChg>
        <pc:spChg chg="mod">
          <ac:chgData name="Peverelli, Claudia" userId="d307d774-b4a2-4635-b133-147f4b88d0a6" providerId="ADAL" clId="{FB138475-A6AF-49C2-83F0-BBC4FAF31F80}" dt="2021-01-08T13:50:46.587" v="207" actId="1038"/>
          <ac:spMkLst>
            <pc:docMk/>
            <pc:sldMk cId="2598324544" sldId="280"/>
            <ac:spMk id="7" creationId="{3698C5BA-F3A7-48DA-AD9A-88BA384F9DB5}"/>
          </ac:spMkLst>
        </pc:spChg>
        <pc:spChg chg="del">
          <ac:chgData name="Peverelli, Claudia" userId="d307d774-b4a2-4635-b133-147f4b88d0a6" providerId="ADAL" clId="{FB138475-A6AF-49C2-83F0-BBC4FAF31F80}" dt="2021-01-08T13:46:18.504" v="21" actId="478"/>
          <ac:spMkLst>
            <pc:docMk/>
            <pc:sldMk cId="2598324544" sldId="280"/>
            <ac:spMk id="11" creationId="{B7F07A7D-6898-483C-B713-1CCE4D371F77}"/>
          </ac:spMkLst>
        </pc:spChg>
        <pc:spChg chg="del">
          <ac:chgData name="Peverelli, Claudia" userId="d307d774-b4a2-4635-b133-147f4b88d0a6" providerId="ADAL" clId="{FB138475-A6AF-49C2-83F0-BBC4FAF31F80}" dt="2021-01-08T13:46:17.147" v="20" actId="478"/>
          <ac:spMkLst>
            <pc:docMk/>
            <pc:sldMk cId="2598324544" sldId="280"/>
            <ac:spMk id="12" creationId="{DD74A90F-D087-436D-AC4A-F307DDFB76F1}"/>
          </ac:spMkLst>
        </pc:spChg>
        <pc:spChg chg="del">
          <ac:chgData name="Peverelli, Claudia" userId="d307d774-b4a2-4635-b133-147f4b88d0a6" providerId="ADAL" clId="{FB138475-A6AF-49C2-83F0-BBC4FAF31F80}" dt="2021-01-08T13:46:24.384" v="25" actId="478"/>
          <ac:spMkLst>
            <pc:docMk/>
            <pc:sldMk cId="2598324544" sldId="280"/>
            <ac:spMk id="13" creationId="{F8CD811A-527C-45FF-A2AE-7FA12979B24F}"/>
          </ac:spMkLst>
        </pc:spChg>
        <pc:spChg chg="del mod">
          <ac:chgData name="Peverelli, Claudia" userId="d307d774-b4a2-4635-b133-147f4b88d0a6" providerId="ADAL" clId="{FB138475-A6AF-49C2-83F0-BBC4FAF31F80}" dt="2021-01-08T13:46:26.244" v="28" actId="478"/>
          <ac:spMkLst>
            <pc:docMk/>
            <pc:sldMk cId="2598324544" sldId="280"/>
            <ac:spMk id="15" creationId="{54B8E679-083F-4860-A0A5-B48A2F974E66}"/>
          </ac:spMkLst>
        </pc:spChg>
        <pc:spChg chg="del mod">
          <ac:chgData name="Peverelli, Claudia" userId="d307d774-b4a2-4635-b133-147f4b88d0a6" providerId="ADAL" clId="{FB138475-A6AF-49C2-83F0-BBC4FAF31F80}" dt="2021-01-08T13:46:27.664" v="31" actId="478"/>
          <ac:spMkLst>
            <pc:docMk/>
            <pc:sldMk cId="2598324544" sldId="280"/>
            <ac:spMk id="16" creationId="{7235CF17-2191-4562-B831-BEB0094D3E4B}"/>
          </ac:spMkLst>
        </pc:spChg>
        <pc:spChg chg="mod">
          <ac:chgData name="Peverelli, Claudia" userId="d307d774-b4a2-4635-b133-147f4b88d0a6" providerId="ADAL" clId="{FB138475-A6AF-49C2-83F0-BBC4FAF31F80}" dt="2021-01-08T13:46:36.515" v="34" actId="1076"/>
          <ac:spMkLst>
            <pc:docMk/>
            <pc:sldMk cId="2598324544" sldId="280"/>
            <ac:spMk id="24" creationId="{600194FB-D3CE-459B-951A-9E4A700E286A}"/>
          </ac:spMkLst>
        </pc:spChg>
        <pc:spChg chg="mod">
          <ac:chgData name="Peverelli, Claudia" userId="d307d774-b4a2-4635-b133-147f4b88d0a6" providerId="ADAL" clId="{FB138475-A6AF-49C2-83F0-BBC4FAF31F80}" dt="2021-01-08T13:50:50.887" v="229" actId="1038"/>
          <ac:spMkLst>
            <pc:docMk/>
            <pc:sldMk cId="2598324544" sldId="280"/>
            <ac:spMk id="25" creationId="{674D56FD-E701-4D58-AA64-830556C9F10D}"/>
          </ac:spMkLst>
        </pc:spChg>
        <pc:spChg chg="mod">
          <ac:chgData name="Peverelli, Claudia" userId="d307d774-b4a2-4635-b133-147f4b88d0a6" providerId="ADAL" clId="{FB138475-A6AF-49C2-83F0-BBC4FAF31F80}" dt="2021-01-08T13:50:46.587" v="207" actId="1038"/>
          <ac:spMkLst>
            <pc:docMk/>
            <pc:sldMk cId="2598324544" sldId="280"/>
            <ac:spMk id="26" creationId="{7793B476-96AC-456C-B8B0-910772801A74}"/>
          </ac:spMkLst>
        </pc:spChg>
        <pc:spChg chg="add mod">
          <ac:chgData name="Peverelli, Claudia" userId="d307d774-b4a2-4635-b133-147f4b88d0a6" providerId="ADAL" clId="{FB138475-A6AF-49C2-83F0-BBC4FAF31F80}" dt="2021-01-08T14:02:30.663" v="820" actId="207"/>
          <ac:spMkLst>
            <pc:docMk/>
            <pc:sldMk cId="2598324544" sldId="280"/>
            <ac:spMk id="27" creationId="{A9D11BF0-8D1F-47C1-8DA9-4DAAFA3831E7}"/>
          </ac:spMkLst>
        </pc:spChg>
        <pc:spChg chg="del">
          <ac:chgData name="Peverelli, Claudia" userId="d307d774-b4a2-4635-b133-147f4b88d0a6" providerId="ADAL" clId="{FB138475-A6AF-49C2-83F0-BBC4FAF31F80}" dt="2021-01-08T13:46:13.534" v="17" actId="478"/>
          <ac:spMkLst>
            <pc:docMk/>
            <pc:sldMk cId="2598324544" sldId="280"/>
            <ac:spMk id="28" creationId="{591DA94D-9510-4162-9502-127DFA2FDD7E}"/>
          </ac:spMkLst>
        </pc:spChg>
        <pc:spChg chg="del">
          <ac:chgData name="Peverelli, Claudia" userId="d307d774-b4a2-4635-b133-147f4b88d0a6" providerId="ADAL" clId="{FB138475-A6AF-49C2-83F0-BBC4FAF31F80}" dt="2021-01-08T13:46:22.993" v="24" actId="478"/>
          <ac:spMkLst>
            <pc:docMk/>
            <pc:sldMk cId="2598324544" sldId="280"/>
            <ac:spMk id="30" creationId="{707222D9-842A-4A77-934E-367CBBF088F4}"/>
          </ac:spMkLst>
        </pc:spChg>
        <pc:spChg chg="add mod">
          <ac:chgData name="Peverelli, Claudia" userId="d307d774-b4a2-4635-b133-147f4b88d0a6" providerId="ADAL" clId="{FB138475-A6AF-49C2-83F0-BBC4FAF31F80}" dt="2021-01-08T14:02:57.240" v="824" actId="207"/>
          <ac:spMkLst>
            <pc:docMk/>
            <pc:sldMk cId="2598324544" sldId="280"/>
            <ac:spMk id="31" creationId="{563B2599-1384-43D9-B758-1D8A74AAEBBF}"/>
          </ac:spMkLst>
        </pc:spChg>
        <pc:spChg chg="add mod">
          <ac:chgData name="Peverelli, Claudia" userId="d307d774-b4a2-4635-b133-147f4b88d0a6" providerId="ADAL" clId="{FB138475-A6AF-49C2-83F0-BBC4FAF31F80}" dt="2021-01-08T14:03:08.821" v="830" actId="207"/>
          <ac:spMkLst>
            <pc:docMk/>
            <pc:sldMk cId="2598324544" sldId="280"/>
            <ac:spMk id="32" creationId="{FC412687-4D40-490B-ADA9-D136E439C47D}"/>
          </ac:spMkLst>
        </pc:spChg>
        <pc:spChg chg="add mod">
          <ac:chgData name="Peverelli, Claudia" userId="d307d774-b4a2-4635-b133-147f4b88d0a6" providerId="ADAL" clId="{FB138475-A6AF-49C2-83F0-BBC4FAF31F80}" dt="2021-01-08T14:07:33.182" v="1000" actId="14100"/>
          <ac:spMkLst>
            <pc:docMk/>
            <pc:sldMk cId="2598324544" sldId="280"/>
            <ac:spMk id="38" creationId="{5FE4ABEA-E4A7-4E19-9236-B3C3CE2A6B5C}"/>
          </ac:spMkLst>
        </pc:spChg>
        <pc:spChg chg="add del mod">
          <ac:chgData name="Peverelli, Claudia" userId="d307d774-b4a2-4635-b133-147f4b88d0a6" providerId="ADAL" clId="{FB138475-A6AF-49C2-83F0-BBC4FAF31F80}" dt="2021-01-08T14:05:50.554" v="863"/>
          <ac:spMkLst>
            <pc:docMk/>
            <pc:sldMk cId="2598324544" sldId="280"/>
            <ac:spMk id="39" creationId="{E9EF365F-9FBC-4EE6-B8AA-9EE9E0AB38DE}"/>
          </ac:spMkLst>
        </pc:spChg>
        <pc:spChg chg="add del mod">
          <ac:chgData name="Peverelli, Claudia" userId="d307d774-b4a2-4635-b133-147f4b88d0a6" providerId="ADAL" clId="{FB138475-A6AF-49C2-83F0-BBC4FAF31F80}" dt="2021-01-08T14:07:27.214" v="999" actId="21"/>
          <ac:spMkLst>
            <pc:docMk/>
            <pc:sldMk cId="2598324544" sldId="280"/>
            <ac:spMk id="40" creationId="{3CCDACF1-D501-4869-9B09-99F9CF8F5A97}"/>
          </ac:spMkLst>
        </pc:spChg>
        <pc:spChg chg="add mod">
          <ac:chgData name="Peverelli, Claudia" userId="d307d774-b4a2-4635-b133-147f4b88d0a6" providerId="ADAL" clId="{FB138475-A6AF-49C2-83F0-BBC4FAF31F80}" dt="2021-01-08T14:15:40.812" v="1248" actId="14100"/>
          <ac:spMkLst>
            <pc:docMk/>
            <pc:sldMk cId="2598324544" sldId="280"/>
            <ac:spMk id="41" creationId="{C8FCEF5A-5FB0-4C54-BFD8-0F820E5A36F3}"/>
          </ac:spMkLst>
        </pc:spChg>
        <pc:spChg chg="add mod">
          <ac:chgData name="Peverelli, Claudia" userId="d307d774-b4a2-4635-b133-147f4b88d0a6" providerId="ADAL" clId="{FB138475-A6AF-49C2-83F0-BBC4FAF31F80}" dt="2021-01-08T14:15:40.375" v="1247" actId="14100"/>
          <ac:spMkLst>
            <pc:docMk/>
            <pc:sldMk cId="2598324544" sldId="280"/>
            <ac:spMk id="44" creationId="{96C89029-3783-49BF-95D4-5937B9CF73F3}"/>
          </ac:spMkLst>
        </pc:spChg>
        <pc:picChg chg="del">
          <ac:chgData name="Peverelli, Claudia" userId="d307d774-b4a2-4635-b133-147f4b88d0a6" providerId="ADAL" clId="{FB138475-A6AF-49C2-83F0-BBC4FAF31F80}" dt="2021-01-08T13:46:19.764" v="23" actId="478"/>
          <ac:picMkLst>
            <pc:docMk/>
            <pc:sldMk cId="2598324544" sldId="280"/>
            <ac:picMk id="4" creationId="{E1DC44F7-B8B9-45B1-89C8-B451BB117302}"/>
          </ac:picMkLst>
        </pc:picChg>
        <pc:picChg chg="add mod">
          <ac:chgData name="Peverelli, Claudia" userId="d307d774-b4a2-4635-b133-147f4b88d0a6" providerId="ADAL" clId="{FB138475-A6AF-49C2-83F0-BBC4FAF31F80}" dt="2021-01-08T13:48:29.437" v="143" actId="1076"/>
          <ac:picMkLst>
            <pc:docMk/>
            <pc:sldMk cId="2598324544" sldId="280"/>
            <ac:picMk id="9" creationId="{50619F2F-BC63-4616-9886-C1411EA85A46}"/>
          </ac:picMkLst>
        </pc:picChg>
        <pc:picChg chg="del">
          <ac:chgData name="Peverelli, Claudia" userId="d307d774-b4a2-4635-b133-147f4b88d0a6" providerId="ADAL" clId="{FB138475-A6AF-49C2-83F0-BBC4FAF31F80}" dt="2021-01-08T13:46:19.024" v="22" actId="478"/>
          <ac:picMkLst>
            <pc:docMk/>
            <pc:sldMk cId="2598324544" sldId="280"/>
            <ac:picMk id="10" creationId="{7256CB80-B3F6-459B-9B3D-8B28BDF9E186}"/>
          </ac:picMkLst>
        </pc:picChg>
        <pc:picChg chg="del">
          <ac:chgData name="Peverelli, Claudia" userId="d307d774-b4a2-4635-b133-147f4b88d0a6" providerId="ADAL" clId="{FB138475-A6AF-49C2-83F0-BBC4FAF31F80}" dt="2021-01-08T13:46:25.013" v="26" actId="478"/>
          <ac:picMkLst>
            <pc:docMk/>
            <pc:sldMk cId="2598324544" sldId="280"/>
            <ac:picMk id="14" creationId="{286E1F0C-BFBC-4B2F-AAEE-EBDC6B617C7D}"/>
          </ac:picMkLst>
        </pc:picChg>
        <pc:picChg chg="del">
          <ac:chgData name="Peverelli, Claudia" userId="d307d774-b4a2-4635-b133-147f4b88d0a6" providerId="ADAL" clId="{FB138475-A6AF-49C2-83F0-BBC4FAF31F80}" dt="2021-01-08T13:47:13.691" v="115" actId="478"/>
          <ac:picMkLst>
            <pc:docMk/>
            <pc:sldMk cId="2598324544" sldId="280"/>
            <ac:picMk id="18" creationId="{97D2E686-F84F-4256-AECB-383CEFD091D5}"/>
          </ac:picMkLst>
        </pc:picChg>
        <pc:picChg chg="del">
          <ac:chgData name="Peverelli, Claudia" userId="d307d774-b4a2-4635-b133-147f4b88d0a6" providerId="ADAL" clId="{FB138475-A6AF-49C2-83F0-BBC4FAF31F80}" dt="2021-01-08T13:47:14.461" v="116" actId="478"/>
          <ac:picMkLst>
            <pc:docMk/>
            <pc:sldMk cId="2598324544" sldId="280"/>
            <ac:picMk id="19" creationId="{E8EC486E-46FF-4BC8-9C45-FE6BCA04EC34}"/>
          </ac:picMkLst>
        </pc:picChg>
        <pc:picChg chg="del">
          <ac:chgData name="Peverelli, Claudia" userId="d307d774-b4a2-4635-b133-147f4b88d0a6" providerId="ADAL" clId="{FB138475-A6AF-49C2-83F0-BBC4FAF31F80}" dt="2021-01-08T13:47:15.131" v="117" actId="478"/>
          <ac:picMkLst>
            <pc:docMk/>
            <pc:sldMk cId="2598324544" sldId="280"/>
            <ac:picMk id="20" creationId="{DE803B64-18BA-4E36-A89E-465D20A17130}"/>
          </ac:picMkLst>
        </pc:picChg>
        <pc:picChg chg="del">
          <ac:chgData name="Peverelli, Claudia" userId="d307d774-b4a2-4635-b133-147f4b88d0a6" providerId="ADAL" clId="{FB138475-A6AF-49C2-83F0-BBC4FAF31F80}" dt="2021-01-08T13:46:28.872" v="33" actId="478"/>
          <ac:picMkLst>
            <pc:docMk/>
            <pc:sldMk cId="2598324544" sldId="280"/>
            <ac:picMk id="21" creationId="{6C53314B-B0D2-4105-83D6-3986C11AE4EA}"/>
          </ac:picMkLst>
        </pc:picChg>
        <pc:picChg chg="del">
          <ac:chgData name="Peverelli, Claudia" userId="d307d774-b4a2-4635-b133-147f4b88d0a6" providerId="ADAL" clId="{FB138475-A6AF-49C2-83F0-BBC4FAF31F80}" dt="2021-01-08T13:46:28.275" v="32" actId="478"/>
          <ac:picMkLst>
            <pc:docMk/>
            <pc:sldMk cId="2598324544" sldId="280"/>
            <ac:picMk id="22" creationId="{C12DFC89-456C-4428-9EDD-83CD4F285664}"/>
          </ac:picMkLst>
        </pc:picChg>
        <pc:picChg chg="add del mod">
          <ac:chgData name="Peverelli, Claudia" userId="d307d774-b4a2-4635-b133-147f4b88d0a6" providerId="ADAL" clId="{FB138475-A6AF-49C2-83F0-BBC4FAF31F80}" dt="2021-01-08T13:50:02.772" v="164" actId="21"/>
          <ac:picMkLst>
            <pc:docMk/>
            <pc:sldMk cId="2598324544" sldId="280"/>
            <ac:picMk id="23" creationId="{D5BCC00A-A310-4378-B1E4-EE0F7AA75822}"/>
          </ac:picMkLst>
        </pc:picChg>
        <pc:picChg chg="add mod">
          <ac:chgData name="Peverelli, Claudia" userId="d307d774-b4a2-4635-b133-147f4b88d0a6" providerId="ADAL" clId="{FB138475-A6AF-49C2-83F0-BBC4FAF31F80}" dt="2021-01-08T14:02:51.549" v="823" actId="207"/>
          <ac:picMkLst>
            <pc:docMk/>
            <pc:sldMk cId="2598324544" sldId="280"/>
            <ac:picMk id="29" creationId="{C51FE9D3-F9BA-41DA-826D-C2B280AF05D9}"/>
          </ac:picMkLst>
        </pc:picChg>
        <pc:picChg chg="add mod">
          <ac:chgData name="Peverelli, Claudia" userId="d307d774-b4a2-4635-b133-147f4b88d0a6" providerId="ADAL" clId="{FB138475-A6AF-49C2-83F0-BBC4FAF31F80}" dt="2021-01-08T14:03:00.054" v="825" actId="207"/>
          <ac:picMkLst>
            <pc:docMk/>
            <pc:sldMk cId="2598324544" sldId="280"/>
            <ac:picMk id="34" creationId="{1C59678F-D6B5-4B25-8EE0-BD8EE1010827}"/>
          </ac:picMkLst>
        </pc:picChg>
        <pc:picChg chg="add del mod">
          <ac:chgData name="Peverelli, Claudia" userId="d307d774-b4a2-4635-b133-147f4b88d0a6" providerId="ADAL" clId="{FB138475-A6AF-49C2-83F0-BBC4FAF31F80}" dt="2021-01-08T13:50:31.903" v="172" actId="21"/>
          <ac:picMkLst>
            <pc:docMk/>
            <pc:sldMk cId="2598324544" sldId="280"/>
            <ac:picMk id="35" creationId="{854C865B-CD16-4D9C-A17D-AD160C2817CB}"/>
          </ac:picMkLst>
        </pc:picChg>
        <pc:picChg chg="add mod">
          <ac:chgData name="Peverelli, Claudia" userId="d307d774-b4a2-4635-b133-147f4b88d0a6" providerId="ADAL" clId="{FB138475-A6AF-49C2-83F0-BBC4FAF31F80}" dt="2021-01-08T13:53:41.231" v="236" actId="1076"/>
          <ac:picMkLst>
            <pc:docMk/>
            <pc:sldMk cId="2598324544" sldId="280"/>
            <ac:picMk id="36" creationId="{758C4329-BBE9-4B08-A866-17F21A1A10B8}"/>
          </ac:picMkLst>
        </pc:picChg>
        <pc:picChg chg="add mod">
          <ac:chgData name="Peverelli, Claudia" userId="d307d774-b4a2-4635-b133-147f4b88d0a6" providerId="ADAL" clId="{FB138475-A6AF-49C2-83F0-BBC4FAF31F80}" dt="2021-01-08T13:55:13.572" v="240" actId="1076"/>
          <ac:picMkLst>
            <pc:docMk/>
            <pc:sldMk cId="2598324544" sldId="280"/>
            <ac:picMk id="37" creationId="{DEC1047C-CA15-42BA-BFA3-DC7FD21F47D7}"/>
          </ac:picMkLst>
        </pc:picChg>
        <pc:picChg chg="add mod">
          <ac:chgData name="Peverelli, Claudia" userId="d307d774-b4a2-4635-b133-147f4b88d0a6" providerId="ADAL" clId="{FB138475-A6AF-49C2-83F0-BBC4FAF31F80}" dt="2021-01-08T14:07:39.871" v="1002" actId="208"/>
          <ac:picMkLst>
            <pc:docMk/>
            <pc:sldMk cId="2598324544" sldId="280"/>
            <ac:picMk id="43" creationId="{9B2F3D8A-C54B-4B6D-B22A-C1F77A635E18}"/>
          </ac:picMkLst>
        </pc:picChg>
      </pc:sldChg>
      <pc:sldChg chg="delSp add del mod">
        <pc:chgData name="Peverelli, Claudia" userId="d307d774-b4a2-4635-b133-147f4b88d0a6" providerId="ADAL" clId="{FB138475-A6AF-49C2-83F0-BBC4FAF31F80}" dt="2021-01-08T14:05:43.491" v="861" actId="47"/>
        <pc:sldMkLst>
          <pc:docMk/>
          <pc:sldMk cId="2368213876" sldId="281"/>
        </pc:sldMkLst>
        <pc:spChg chg="del">
          <ac:chgData name="Peverelli, Claudia" userId="d307d774-b4a2-4635-b133-147f4b88d0a6" providerId="ADAL" clId="{FB138475-A6AF-49C2-83F0-BBC4FAF31F80}" dt="2021-01-08T13:47:49.132" v="127" actId="21"/>
          <ac:spMkLst>
            <pc:docMk/>
            <pc:sldMk cId="2368213876" sldId="281"/>
            <ac:spMk id="3" creationId="{10711996-521B-45CF-877F-CA15CD94B072}"/>
          </ac:spMkLst>
        </pc:spChg>
        <pc:spChg chg="del">
          <ac:chgData name="Peverelli, Claudia" userId="d307d774-b4a2-4635-b133-147f4b88d0a6" providerId="ADAL" clId="{FB138475-A6AF-49C2-83F0-BBC4FAF31F80}" dt="2021-01-08T13:48:24.710" v="140" actId="21"/>
          <ac:spMkLst>
            <pc:docMk/>
            <pc:sldMk cId="2368213876" sldId="281"/>
            <ac:spMk id="11" creationId="{B7F07A7D-6898-483C-B713-1CCE4D371F77}"/>
          </ac:spMkLst>
        </pc:spChg>
        <pc:spChg chg="del">
          <ac:chgData name="Peverelli, Claudia" userId="d307d774-b4a2-4635-b133-147f4b88d0a6" providerId="ADAL" clId="{FB138475-A6AF-49C2-83F0-BBC4FAF31F80}" dt="2021-01-08T13:48:36.580" v="145" actId="21"/>
          <ac:spMkLst>
            <pc:docMk/>
            <pc:sldMk cId="2368213876" sldId="281"/>
            <ac:spMk id="12" creationId="{DD74A90F-D087-436D-AC4A-F307DDFB76F1}"/>
          </ac:spMkLst>
        </pc:spChg>
        <pc:spChg chg="del">
          <ac:chgData name="Peverelli, Claudia" userId="d307d774-b4a2-4635-b133-147f4b88d0a6" providerId="ADAL" clId="{FB138475-A6AF-49C2-83F0-BBC4FAF31F80}" dt="2021-01-08T13:47:46.611" v="126" actId="478"/>
          <ac:spMkLst>
            <pc:docMk/>
            <pc:sldMk cId="2368213876" sldId="281"/>
            <ac:spMk id="28" creationId="{591DA94D-9510-4162-9502-127DFA2FDD7E}"/>
          </ac:spMkLst>
        </pc:spChg>
        <pc:spChg chg="del">
          <ac:chgData name="Peverelli, Claudia" userId="d307d774-b4a2-4635-b133-147f4b88d0a6" providerId="ADAL" clId="{FB138475-A6AF-49C2-83F0-BBC4FAF31F80}" dt="2021-01-08T13:56:03.907" v="403" actId="478"/>
          <ac:spMkLst>
            <pc:docMk/>
            <pc:sldMk cId="2368213876" sldId="281"/>
            <ac:spMk id="30" creationId="{707222D9-842A-4A77-934E-367CBBF088F4}"/>
          </ac:spMkLst>
        </pc:spChg>
        <pc:picChg chg="del">
          <ac:chgData name="Peverelli, Claudia" userId="d307d774-b4a2-4635-b133-147f4b88d0a6" providerId="ADAL" clId="{FB138475-A6AF-49C2-83F0-BBC4FAF31F80}" dt="2021-01-08T13:48:17.812" v="137" actId="21"/>
          <ac:picMkLst>
            <pc:docMk/>
            <pc:sldMk cId="2368213876" sldId="281"/>
            <ac:picMk id="10" creationId="{7256CB80-B3F6-459B-9B3D-8B28BDF9E186}"/>
          </ac:picMkLst>
        </pc:picChg>
      </pc:sldChg>
      <pc:sldChg chg="addSp delSp modSp add del mod">
        <pc:chgData name="Peverelli, Claudia" userId="d307d774-b4a2-4635-b133-147f4b88d0a6" providerId="ADAL" clId="{FB138475-A6AF-49C2-83F0-BBC4FAF31F80}" dt="2021-01-08T14:15:42.851" v="1249" actId="47"/>
        <pc:sldMkLst>
          <pc:docMk/>
          <pc:sldMk cId="110020273" sldId="282"/>
        </pc:sldMkLst>
        <pc:spChg chg="del">
          <ac:chgData name="Peverelli, Claudia" userId="d307d774-b4a2-4635-b133-147f4b88d0a6" providerId="ADAL" clId="{FB138475-A6AF-49C2-83F0-BBC4FAF31F80}" dt="2021-01-08T13:57:18.981" v="424" actId="478"/>
          <ac:spMkLst>
            <pc:docMk/>
            <pc:sldMk cId="110020273" sldId="282"/>
            <ac:spMk id="5" creationId="{99D8152E-EED0-4BFB-B290-9AB26C373480}"/>
          </ac:spMkLst>
        </pc:spChg>
        <pc:spChg chg="del">
          <ac:chgData name="Peverelli, Claudia" userId="d307d774-b4a2-4635-b133-147f4b88d0a6" providerId="ADAL" clId="{FB138475-A6AF-49C2-83F0-BBC4FAF31F80}" dt="2021-01-08T13:57:23.510" v="426" actId="478"/>
          <ac:spMkLst>
            <pc:docMk/>
            <pc:sldMk cId="110020273" sldId="282"/>
            <ac:spMk id="6" creationId="{A5EBB866-16BE-4D04-BC09-1EAF104F9672}"/>
          </ac:spMkLst>
        </pc:spChg>
        <pc:spChg chg="del">
          <ac:chgData name="Peverelli, Claudia" userId="d307d774-b4a2-4635-b133-147f4b88d0a6" providerId="ADAL" clId="{FB138475-A6AF-49C2-83F0-BBC4FAF31F80}" dt="2021-01-08T13:57:26.121" v="428" actId="478"/>
          <ac:spMkLst>
            <pc:docMk/>
            <pc:sldMk cId="110020273" sldId="282"/>
            <ac:spMk id="7" creationId="{3698C5BA-F3A7-48DA-AD9A-88BA384F9DB5}"/>
          </ac:spMkLst>
        </pc:spChg>
        <pc:spChg chg="mod">
          <ac:chgData name="Peverelli, Claudia" userId="d307d774-b4a2-4635-b133-147f4b88d0a6" providerId="ADAL" clId="{FB138475-A6AF-49C2-83F0-BBC4FAF31F80}" dt="2021-01-08T13:59:49.920" v="541" actId="1076"/>
          <ac:spMkLst>
            <pc:docMk/>
            <pc:sldMk cId="110020273" sldId="282"/>
            <ac:spMk id="8" creationId="{2FB096C9-927F-47A7-830D-9B1F4E05B7B6}"/>
          </ac:spMkLst>
        </pc:spChg>
        <pc:spChg chg="add del mod">
          <ac:chgData name="Peverelli, Claudia" userId="d307d774-b4a2-4635-b133-147f4b88d0a6" providerId="ADAL" clId="{FB138475-A6AF-49C2-83F0-BBC4FAF31F80}" dt="2021-01-08T14:08:29.955" v="1005" actId="21"/>
          <ac:spMkLst>
            <pc:docMk/>
            <pc:sldMk cId="110020273" sldId="282"/>
            <ac:spMk id="17" creationId="{1D82596E-0FE9-420A-BB1A-C32140EED261}"/>
          </ac:spMkLst>
        </pc:spChg>
        <pc:spChg chg="add del mod">
          <ac:chgData name="Peverelli, Claudia" userId="d307d774-b4a2-4635-b133-147f4b88d0a6" providerId="ADAL" clId="{FB138475-A6AF-49C2-83F0-BBC4FAF31F80}" dt="2021-01-08T14:09:01.202" v="1013" actId="21"/>
          <ac:spMkLst>
            <pc:docMk/>
            <pc:sldMk cId="110020273" sldId="282"/>
            <ac:spMk id="18" creationId="{AAD7F977-44D9-4B84-87AC-22CBEBD49503}"/>
          </ac:spMkLst>
        </pc:spChg>
        <pc:spChg chg="add del mod">
          <ac:chgData name="Peverelli, Claudia" userId="d307d774-b4a2-4635-b133-147f4b88d0a6" providerId="ADAL" clId="{FB138475-A6AF-49C2-83F0-BBC4FAF31F80}" dt="2021-01-08T14:11:09.221" v="1071" actId="21"/>
          <ac:spMkLst>
            <pc:docMk/>
            <pc:sldMk cId="110020273" sldId="282"/>
            <ac:spMk id="21" creationId="{CA83C5FE-8ABC-476D-859E-791502813914}"/>
          </ac:spMkLst>
        </pc:spChg>
        <pc:spChg chg="del">
          <ac:chgData name="Peverelli, Claudia" userId="d307d774-b4a2-4635-b133-147f4b88d0a6" providerId="ADAL" clId="{FB138475-A6AF-49C2-83F0-BBC4FAF31F80}" dt="2021-01-08T13:57:18" v="423" actId="478"/>
          <ac:spMkLst>
            <pc:docMk/>
            <pc:sldMk cId="110020273" sldId="282"/>
            <ac:spMk id="24" creationId="{600194FB-D3CE-459B-951A-9E4A700E286A}"/>
          </ac:spMkLst>
        </pc:spChg>
        <pc:spChg chg="del">
          <ac:chgData name="Peverelli, Claudia" userId="d307d774-b4a2-4635-b133-147f4b88d0a6" providerId="ADAL" clId="{FB138475-A6AF-49C2-83F0-BBC4FAF31F80}" dt="2021-01-08T13:57:20.600" v="425" actId="478"/>
          <ac:spMkLst>
            <pc:docMk/>
            <pc:sldMk cId="110020273" sldId="282"/>
            <ac:spMk id="25" creationId="{674D56FD-E701-4D58-AA64-830556C9F10D}"/>
          </ac:spMkLst>
        </pc:spChg>
        <pc:spChg chg="del">
          <ac:chgData name="Peverelli, Claudia" userId="d307d774-b4a2-4635-b133-147f4b88d0a6" providerId="ADAL" clId="{FB138475-A6AF-49C2-83F0-BBC4FAF31F80}" dt="2021-01-08T13:57:25.030" v="427" actId="478"/>
          <ac:spMkLst>
            <pc:docMk/>
            <pc:sldMk cId="110020273" sldId="282"/>
            <ac:spMk id="26" creationId="{7793B476-96AC-456C-B8B0-910772801A74}"/>
          </ac:spMkLst>
        </pc:spChg>
        <pc:spChg chg="del">
          <ac:chgData name="Peverelli, Claudia" userId="d307d774-b4a2-4635-b133-147f4b88d0a6" providerId="ADAL" clId="{FB138475-A6AF-49C2-83F0-BBC4FAF31F80}" dt="2021-01-08T13:56:11.488" v="405" actId="478"/>
          <ac:spMkLst>
            <pc:docMk/>
            <pc:sldMk cId="110020273" sldId="282"/>
            <ac:spMk id="27" creationId="{A9D11BF0-8D1F-47C1-8DA9-4DAAFA3831E7}"/>
          </ac:spMkLst>
        </pc:spChg>
        <pc:spChg chg="add del mod">
          <ac:chgData name="Peverelli, Claudia" userId="d307d774-b4a2-4635-b133-147f4b88d0a6" providerId="ADAL" clId="{FB138475-A6AF-49C2-83F0-BBC4FAF31F80}" dt="2021-01-08T14:11:09.221" v="1071" actId="21"/>
          <ac:spMkLst>
            <pc:docMk/>
            <pc:sldMk cId="110020273" sldId="282"/>
            <ac:spMk id="28" creationId="{5079E395-4C1E-44F5-A005-4EF5CEFA1251}"/>
          </ac:spMkLst>
        </pc:spChg>
        <pc:spChg chg="add del mod">
          <ac:chgData name="Peverelli, Claudia" userId="d307d774-b4a2-4635-b133-147f4b88d0a6" providerId="ADAL" clId="{FB138475-A6AF-49C2-83F0-BBC4FAF31F80}" dt="2021-01-08T14:09:01.202" v="1013" actId="21"/>
          <ac:spMkLst>
            <pc:docMk/>
            <pc:sldMk cId="110020273" sldId="282"/>
            <ac:spMk id="30" creationId="{DB9B23A8-8D39-47E4-87A6-CCF4641FC8FD}"/>
          </ac:spMkLst>
        </pc:spChg>
        <pc:spChg chg="del mod">
          <ac:chgData name="Peverelli, Claudia" userId="d307d774-b4a2-4635-b133-147f4b88d0a6" providerId="ADAL" clId="{FB138475-A6AF-49C2-83F0-BBC4FAF31F80}" dt="2021-01-08T14:09:01.202" v="1013" actId="21"/>
          <ac:spMkLst>
            <pc:docMk/>
            <pc:sldMk cId="110020273" sldId="282"/>
            <ac:spMk id="31" creationId="{563B2599-1384-43D9-B758-1D8A74AAEBBF}"/>
          </ac:spMkLst>
        </pc:spChg>
        <pc:spChg chg="del">
          <ac:chgData name="Peverelli, Claudia" userId="d307d774-b4a2-4635-b133-147f4b88d0a6" providerId="ADAL" clId="{FB138475-A6AF-49C2-83F0-BBC4FAF31F80}" dt="2021-01-08T13:57:01.700" v="416" actId="478"/>
          <ac:spMkLst>
            <pc:docMk/>
            <pc:sldMk cId="110020273" sldId="282"/>
            <ac:spMk id="32" creationId="{FC412687-4D40-490B-ADA9-D136E439C47D}"/>
          </ac:spMkLst>
        </pc:spChg>
        <pc:spChg chg="add del mod">
          <ac:chgData name="Peverelli, Claudia" userId="d307d774-b4a2-4635-b133-147f4b88d0a6" providerId="ADAL" clId="{FB138475-A6AF-49C2-83F0-BBC4FAF31F80}" dt="2021-01-08T14:11:09.221" v="1071" actId="21"/>
          <ac:spMkLst>
            <pc:docMk/>
            <pc:sldMk cId="110020273" sldId="282"/>
            <ac:spMk id="33" creationId="{1B493E35-17A0-4C60-9B59-F6E121D727B0}"/>
          </ac:spMkLst>
        </pc:spChg>
        <pc:spChg chg="add mod">
          <ac:chgData name="Peverelli, Claudia" userId="d307d774-b4a2-4635-b133-147f4b88d0a6" providerId="ADAL" clId="{FB138475-A6AF-49C2-83F0-BBC4FAF31F80}" dt="2021-01-08T14:09:06.876" v="1014"/>
          <ac:spMkLst>
            <pc:docMk/>
            <pc:sldMk cId="110020273" sldId="282"/>
            <ac:spMk id="38" creationId="{32DF5DA6-BD12-447A-A6FB-58463562129D}"/>
          </ac:spMkLst>
        </pc:spChg>
        <pc:spChg chg="add del mod">
          <ac:chgData name="Peverelli, Claudia" userId="d307d774-b4a2-4635-b133-147f4b88d0a6" providerId="ADAL" clId="{FB138475-A6AF-49C2-83F0-BBC4FAF31F80}" dt="2021-01-08T14:09:29.374" v="1019" actId="21"/>
          <ac:spMkLst>
            <pc:docMk/>
            <pc:sldMk cId="110020273" sldId="282"/>
            <ac:spMk id="39" creationId="{F0A2BD1A-ABD0-4ABB-976C-F6E22F483A9B}"/>
          </ac:spMkLst>
        </pc:spChg>
        <pc:spChg chg="add mod">
          <ac:chgData name="Peverelli, Claudia" userId="d307d774-b4a2-4635-b133-147f4b88d0a6" providerId="ADAL" clId="{FB138475-A6AF-49C2-83F0-BBC4FAF31F80}" dt="2021-01-08T14:09:44.870" v="1025" actId="27636"/>
          <ac:spMkLst>
            <pc:docMk/>
            <pc:sldMk cId="110020273" sldId="282"/>
            <ac:spMk id="41" creationId="{50CCCFCC-D71E-4BB7-A253-EF5C2FC4A24F}"/>
          </ac:spMkLst>
        </pc:spChg>
        <pc:picChg chg="add del mod">
          <ac:chgData name="Peverelli, Claudia" userId="d307d774-b4a2-4635-b133-147f4b88d0a6" providerId="ADAL" clId="{FB138475-A6AF-49C2-83F0-BBC4FAF31F80}" dt="2021-01-08T14:12:50.284" v="1173" actId="21"/>
          <ac:picMkLst>
            <pc:docMk/>
            <pc:sldMk cId="110020273" sldId="282"/>
            <ac:picMk id="2" creationId="{6A1D7486-FCEF-4AC2-A53E-0BBC47D24DCB}"/>
          </ac:picMkLst>
        </pc:picChg>
        <pc:picChg chg="add del mod">
          <ac:chgData name="Peverelli, Claudia" userId="d307d774-b4a2-4635-b133-147f4b88d0a6" providerId="ADAL" clId="{FB138475-A6AF-49C2-83F0-BBC4FAF31F80}" dt="2021-01-08T14:11:09.221" v="1071" actId="21"/>
          <ac:picMkLst>
            <pc:docMk/>
            <pc:sldMk cId="110020273" sldId="282"/>
            <ac:picMk id="4" creationId="{7575DEFF-4DA2-45EC-86E2-A24DC05606EE}"/>
          </ac:picMkLst>
        </pc:picChg>
        <pc:picChg chg="del">
          <ac:chgData name="Peverelli, Claudia" userId="d307d774-b4a2-4635-b133-147f4b88d0a6" providerId="ADAL" clId="{FB138475-A6AF-49C2-83F0-BBC4FAF31F80}" dt="2021-01-08T13:57:16.569" v="422" actId="478"/>
          <ac:picMkLst>
            <pc:docMk/>
            <pc:sldMk cId="110020273" sldId="282"/>
            <ac:picMk id="9" creationId="{50619F2F-BC63-4616-9886-C1411EA85A46}"/>
          </ac:picMkLst>
        </pc:picChg>
        <pc:picChg chg="add del mod">
          <ac:chgData name="Peverelli, Claudia" userId="d307d774-b4a2-4635-b133-147f4b88d0a6" providerId="ADAL" clId="{FB138475-A6AF-49C2-83F0-BBC4FAF31F80}" dt="2021-01-08T14:11:09.221" v="1071" actId="21"/>
          <ac:picMkLst>
            <pc:docMk/>
            <pc:sldMk cId="110020273" sldId="282"/>
            <ac:picMk id="11" creationId="{B08C0F19-C8CD-4576-8E02-1914D4B45EF9}"/>
          </ac:picMkLst>
        </pc:picChg>
        <pc:picChg chg="add del mod">
          <ac:chgData name="Peverelli, Claudia" userId="d307d774-b4a2-4635-b133-147f4b88d0a6" providerId="ADAL" clId="{FB138475-A6AF-49C2-83F0-BBC4FAF31F80}" dt="2021-01-08T14:09:01.202" v="1013" actId="21"/>
          <ac:picMkLst>
            <pc:docMk/>
            <pc:sldMk cId="110020273" sldId="282"/>
            <ac:picMk id="19" creationId="{62187F11-0CBB-4966-B70D-C51DB3D1589D}"/>
          </ac:picMkLst>
        </pc:picChg>
        <pc:picChg chg="del mod">
          <ac:chgData name="Peverelli, Claudia" userId="d307d774-b4a2-4635-b133-147f4b88d0a6" providerId="ADAL" clId="{FB138475-A6AF-49C2-83F0-BBC4FAF31F80}" dt="2021-01-08T14:09:01.202" v="1013" actId="21"/>
          <ac:picMkLst>
            <pc:docMk/>
            <pc:sldMk cId="110020273" sldId="282"/>
            <ac:picMk id="29" creationId="{C51FE9D3-F9BA-41DA-826D-C2B280AF05D9}"/>
          </ac:picMkLst>
        </pc:picChg>
        <pc:picChg chg="del">
          <ac:chgData name="Peverelli, Claudia" userId="d307d774-b4a2-4635-b133-147f4b88d0a6" providerId="ADAL" clId="{FB138475-A6AF-49C2-83F0-BBC4FAF31F80}" dt="2021-01-08T13:57:00.369" v="415" actId="478"/>
          <ac:picMkLst>
            <pc:docMk/>
            <pc:sldMk cId="110020273" sldId="282"/>
            <ac:picMk id="34" creationId="{1C59678F-D6B5-4B25-8EE0-BD8EE1010827}"/>
          </ac:picMkLst>
        </pc:picChg>
        <pc:picChg chg="add mod">
          <ac:chgData name="Peverelli, Claudia" userId="d307d774-b4a2-4635-b133-147f4b88d0a6" providerId="ADAL" clId="{FB138475-A6AF-49C2-83F0-BBC4FAF31F80}" dt="2021-01-08T14:09:06.876" v="1014"/>
          <ac:picMkLst>
            <pc:docMk/>
            <pc:sldMk cId="110020273" sldId="282"/>
            <ac:picMk id="35" creationId="{2F5643BB-B599-438D-975B-7D1434FAE562}"/>
          </ac:picMkLst>
        </pc:picChg>
        <pc:picChg chg="del mod">
          <ac:chgData name="Peverelli, Claudia" userId="d307d774-b4a2-4635-b133-147f4b88d0a6" providerId="ADAL" clId="{FB138475-A6AF-49C2-83F0-BBC4FAF31F80}" dt="2021-01-08T13:57:16.148" v="421" actId="478"/>
          <ac:picMkLst>
            <pc:docMk/>
            <pc:sldMk cId="110020273" sldId="282"/>
            <ac:picMk id="36" creationId="{758C4329-BBE9-4B08-A866-17F21A1A10B8}"/>
          </ac:picMkLst>
        </pc:picChg>
        <pc:picChg chg="del">
          <ac:chgData name="Peverelli, Claudia" userId="d307d774-b4a2-4635-b133-147f4b88d0a6" providerId="ADAL" clId="{FB138475-A6AF-49C2-83F0-BBC4FAF31F80}" dt="2021-01-08T13:57:15.769" v="419" actId="478"/>
          <ac:picMkLst>
            <pc:docMk/>
            <pc:sldMk cId="110020273" sldId="282"/>
            <ac:picMk id="37" creationId="{DEC1047C-CA15-42BA-BFA3-DC7FD21F47D7}"/>
          </ac:picMkLst>
        </pc:picChg>
        <pc:picChg chg="add del mod">
          <ac:chgData name="Peverelli, Claudia" userId="d307d774-b4a2-4635-b133-147f4b88d0a6" providerId="ADAL" clId="{FB138475-A6AF-49C2-83F0-BBC4FAF31F80}" dt="2021-01-08T14:09:29.374" v="1019" actId="21"/>
          <ac:picMkLst>
            <pc:docMk/>
            <pc:sldMk cId="110020273" sldId="282"/>
            <ac:picMk id="40" creationId="{DE1BCF8F-D81D-4447-9D4E-95C2C9531C4B}"/>
          </ac:picMkLst>
        </pc:picChg>
      </pc:sldChg>
      <pc:sldChg chg="addSp delSp modSp add mod">
        <pc:chgData name="Peverelli, Claudia" userId="d307d774-b4a2-4635-b133-147f4b88d0a6" providerId="ADAL" clId="{FB138475-A6AF-49C2-83F0-BBC4FAF31F80}" dt="2021-01-08T14:14:49.520" v="1244" actId="14100"/>
        <pc:sldMkLst>
          <pc:docMk/>
          <pc:sldMk cId="3781799748" sldId="283"/>
        </pc:sldMkLst>
        <pc:spChg chg="del mod">
          <ac:chgData name="Peverelli, Claudia" userId="d307d774-b4a2-4635-b133-147f4b88d0a6" providerId="ADAL" clId="{FB138475-A6AF-49C2-83F0-BBC4FAF31F80}" dt="2021-01-08T14:09:52.934" v="1032" actId="478"/>
          <ac:spMkLst>
            <pc:docMk/>
            <pc:sldMk cId="3781799748" sldId="283"/>
            <ac:spMk id="5" creationId="{99D8152E-EED0-4BFB-B290-9AB26C373480}"/>
          </ac:spMkLst>
        </pc:spChg>
        <pc:spChg chg="del">
          <ac:chgData name="Peverelli, Claudia" userId="d307d774-b4a2-4635-b133-147f4b88d0a6" providerId="ADAL" clId="{FB138475-A6AF-49C2-83F0-BBC4FAF31F80}" dt="2021-01-08T14:09:56.555" v="1035" actId="478"/>
          <ac:spMkLst>
            <pc:docMk/>
            <pc:sldMk cId="3781799748" sldId="283"/>
            <ac:spMk id="6" creationId="{A5EBB866-16BE-4D04-BC09-1EAF104F9672}"/>
          </ac:spMkLst>
        </pc:spChg>
        <pc:spChg chg="del mod">
          <ac:chgData name="Peverelli, Claudia" userId="d307d774-b4a2-4635-b133-147f4b88d0a6" providerId="ADAL" clId="{FB138475-A6AF-49C2-83F0-BBC4FAF31F80}" dt="2021-01-08T14:09:58.104" v="1036" actId="478"/>
          <ac:spMkLst>
            <pc:docMk/>
            <pc:sldMk cId="3781799748" sldId="283"/>
            <ac:spMk id="7" creationId="{3698C5BA-F3A7-48DA-AD9A-88BA384F9DB5}"/>
          </ac:spMkLst>
        </pc:spChg>
        <pc:spChg chg="add del mod">
          <ac:chgData name="Peverelli, Claudia" userId="d307d774-b4a2-4635-b133-147f4b88d0a6" providerId="ADAL" clId="{FB138475-A6AF-49C2-83F0-BBC4FAF31F80}" dt="2021-01-08T14:08:53.649" v="1012" actId="1076"/>
          <ac:spMkLst>
            <pc:docMk/>
            <pc:sldMk cId="3781799748" sldId="283"/>
            <ac:spMk id="21" creationId="{69974652-B645-496D-9FE1-3B67D35D7C29}"/>
          </ac:spMkLst>
        </pc:spChg>
        <pc:spChg chg="add del mod">
          <ac:chgData name="Peverelli, Claudia" userId="d307d774-b4a2-4635-b133-147f4b88d0a6" providerId="ADAL" clId="{FB138475-A6AF-49C2-83F0-BBC4FAF31F80}" dt="2021-01-08T14:09:32.524" v="1021" actId="21"/>
          <ac:spMkLst>
            <pc:docMk/>
            <pc:sldMk cId="3781799748" sldId="283"/>
            <ac:spMk id="22" creationId="{F76F3135-A961-4763-BBAA-2912FD3DBAA1}"/>
          </ac:spMkLst>
        </pc:spChg>
        <pc:spChg chg="del">
          <ac:chgData name="Peverelli, Claudia" userId="d307d774-b4a2-4635-b133-147f4b88d0a6" providerId="ADAL" clId="{FB138475-A6AF-49C2-83F0-BBC4FAF31F80}" dt="2021-01-08T14:09:53.864" v="1033" actId="478"/>
          <ac:spMkLst>
            <pc:docMk/>
            <pc:sldMk cId="3781799748" sldId="283"/>
            <ac:spMk id="24" creationId="{600194FB-D3CE-459B-951A-9E4A700E286A}"/>
          </ac:spMkLst>
        </pc:spChg>
        <pc:spChg chg="del">
          <ac:chgData name="Peverelli, Claudia" userId="d307d774-b4a2-4635-b133-147f4b88d0a6" providerId="ADAL" clId="{FB138475-A6AF-49C2-83F0-BBC4FAF31F80}" dt="2021-01-08T14:09:55.594" v="1034" actId="478"/>
          <ac:spMkLst>
            <pc:docMk/>
            <pc:sldMk cId="3781799748" sldId="283"/>
            <ac:spMk id="25" creationId="{674D56FD-E701-4D58-AA64-830556C9F10D}"/>
          </ac:spMkLst>
        </pc:spChg>
        <pc:spChg chg="del">
          <ac:chgData name="Peverelli, Claudia" userId="d307d774-b4a2-4635-b133-147f4b88d0a6" providerId="ADAL" clId="{FB138475-A6AF-49C2-83F0-BBC4FAF31F80}" dt="2021-01-08T14:09:49.283" v="1026" actId="478"/>
          <ac:spMkLst>
            <pc:docMk/>
            <pc:sldMk cId="3781799748" sldId="283"/>
            <ac:spMk id="26" creationId="{7793B476-96AC-456C-B8B0-910772801A74}"/>
          </ac:spMkLst>
        </pc:spChg>
        <pc:spChg chg="del">
          <ac:chgData name="Peverelli, Claudia" userId="d307d774-b4a2-4635-b133-147f4b88d0a6" providerId="ADAL" clId="{FB138475-A6AF-49C2-83F0-BBC4FAF31F80}" dt="2021-01-08T14:08:48.902" v="1011" actId="478"/>
          <ac:spMkLst>
            <pc:docMk/>
            <pc:sldMk cId="3781799748" sldId="283"/>
            <ac:spMk id="27" creationId="{A9D11BF0-8D1F-47C1-8DA9-4DAAFA3831E7}"/>
          </ac:spMkLst>
        </pc:spChg>
        <pc:spChg chg="add mod">
          <ac:chgData name="Peverelli, Claudia" userId="d307d774-b4a2-4635-b133-147f4b88d0a6" providerId="ADAL" clId="{FB138475-A6AF-49C2-83F0-BBC4FAF31F80}" dt="2021-01-08T14:14:12.565" v="1194" actId="1076"/>
          <ac:spMkLst>
            <pc:docMk/>
            <pc:sldMk cId="3781799748" sldId="283"/>
            <ac:spMk id="28" creationId="{CDEC0A00-EC08-4529-B8CC-A1155D430FF3}"/>
          </ac:spMkLst>
        </pc:spChg>
        <pc:spChg chg="mod">
          <ac:chgData name="Peverelli, Claudia" userId="d307d774-b4a2-4635-b133-147f4b88d0a6" providerId="ADAL" clId="{FB138475-A6AF-49C2-83F0-BBC4FAF31F80}" dt="2021-01-08T14:14:12.565" v="1194" actId="1076"/>
          <ac:spMkLst>
            <pc:docMk/>
            <pc:sldMk cId="3781799748" sldId="283"/>
            <ac:spMk id="31" creationId="{563B2599-1384-43D9-B758-1D8A74AAEBBF}"/>
          </ac:spMkLst>
        </pc:spChg>
        <pc:spChg chg="del">
          <ac:chgData name="Peverelli, Claudia" userId="d307d774-b4a2-4635-b133-147f4b88d0a6" providerId="ADAL" clId="{FB138475-A6AF-49C2-83F0-BBC4FAF31F80}" dt="2021-01-08T14:09:34.415" v="1022" actId="478"/>
          <ac:spMkLst>
            <pc:docMk/>
            <pc:sldMk cId="3781799748" sldId="283"/>
            <ac:spMk id="32" creationId="{FC412687-4D40-490B-ADA9-D136E439C47D}"/>
          </ac:spMkLst>
        </pc:spChg>
        <pc:spChg chg="add mod">
          <ac:chgData name="Peverelli, Claudia" userId="d307d774-b4a2-4635-b133-147f4b88d0a6" providerId="ADAL" clId="{FB138475-A6AF-49C2-83F0-BBC4FAF31F80}" dt="2021-01-08T14:13:26.198" v="1188" actId="207"/>
          <ac:spMkLst>
            <pc:docMk/>
            <pc:sldMk cId="3781799748" sldId="283"/>
            <ac:spMk id="33" creationId="{4C6EE6E5-442E-4FC8-8FEE-7E4086D76228}"/>
          </ac:spMkLst>
        </pc:spChg>
        <pc:spChg chg="mod">
          <ac:chgData name="Peverelli, Claudia" userId="d307d774-b4a2-4635-b133-147f4b88d0a6" providerId="ADAL" clId="{FB138475-A6AF-49C2-83F0-BBC4FAF31F80}" dt="2021-01-08T14:14:12.565" v="1194" actId="1076"/>
          <ac:spMkLst>
            <pc:docMk/>
            <pc:sldMk cId="3781799748" sldId="283"/>
            <ac:spMk id="38" creationId="{5FE4ABEA-E4A7-4E19-9236-B3C3CE2A6B5C}"/>
          </ac:spMkLst>
        </pc:spChg>
        <pc:spChg chg="add mod">
          <ac:chgData name="Peverelli, Claudia" userId="d307d774-b4a2-4635-b133-147f4b88d0a6" providerId="ADAL" clId="{FB138475-A6AF-49C2-83F0-BBC4FAF31F80}" dt="2021-01-08T14:13:15.482" v="1183" actId="207"/>
          <ac:spMkLst>
            <pc:docMk/>
            <pc:sldMk cId="3781799748" sldId="283"/>
            <ac:spMk id="39" creationId="{255B3C8C-13FD-4F91-816A-AABB1005C351}"/>
          </ac:spMkLst>
        </pc:spChg>
        <pc:spChg chg="del">
          <ac:chgData name="Peverelli, Claudia" userId="d307d774-b4a2-4635-b133-147f4b88d0a6" providerId="ADAL" clId="{FB138475-A6AF-49C2-83F0-BBC4FAF31F80}" dt="2021-01-08T14:08:34.344" v="1007" actId="478"/>
          <ac:spMkLst>
            <pc:docMk/>
            <pc:sldMk cId="3781799748" sldId="283"/>
            <ac:spMk id="41" creationId="{C8FCEF5A-5FB0-4C54-BFD8-0F820E5A36F3}"/>
          </ac:spMkLst>
        </pc:spChg>
        <pc:spChg chg="add mod">
          <ac:chgData name="Peverelli, Claudia" userId="d307d774-b4a2-4635-b133-147f4b88d0a6" providerId="ADAL" clId="{FB138475-A6AF-49C2-83F0-BBC4FAF31F80}" dt="2021-01-08T14:13:22.633" v="1187" actId="207"/>
          <ac:spMkLst>
            <pc:docMk/>
            <pc:sldMk cId="3781799748" sldId="283"/>
            <ac:spMk id="42" creationId="{05E01532-4D61-4D41-9D94-85A563FFBC9E}"/>
          </ac:spMkLst>
        </pc:spChg>
        <pc:spChg chg="del">
          <ac:chgData name="Peverelli, Claudia" userId="d307d774-b4a2-4635-b133-147f4b88d0a6" providerId="ADAL" clId="{FB138475-A6AF-49C2-83F0-BBC4FAF31F80}" dt="2021-01-08T14:09:11.843" v="1015" actId="478"/>
          <ac:spMkLst>
            <pc:docMk/>
            <pc:sldMk cId="3781799748" sldId="283"/>
            <ac:spMk id="44" creationId="{96C89029-3783-49BF-95D4-5937B9CF73F3}"/>
          </ac:spMkLst>
        </pc:spChg>
        <pc:spChg chg="add mod">
          <ac:chgData name="Peverelli, Claudia" userId="d307d774-b4a2-4635-b133-147f4b88d0a6" providerId="ADAL" clId="{FB138475-A6AF-49C2-83F0-BBC4FAF31F80}" dt="2021-01-08T14:14:31.927" v="1240" actId="14100"/>
          <ac:spMkLst>
            <pc:docMk/>
            <pc:sldMk cId="3781799748" sldId="283"/>
            <ac:spMk id="45" creationId="{105C37D1-80F5-496C-83B2-4D3DECB2A89B}"/>
          </ac:spMkLst>
        </pc:spChg>
        <pc:spChg chg="add del mod">
          <ac:chgData name="Peverelli, Claudia" userId="d307d774-b4a2-4635-b133-147f4b88d0a6" providerId="ADAL" clId="{FB138475-A6AF-49C2-83F0-BBC4FAF31F80}" dt="2021-01-08T14:13:10.273" v="1180" actId="21"/>
          <ac:spMkLst>
            <pc:docMk/>
            <pc:sldMk cId="3781799748" sldId="283"/>
            <ac:spMk id="46" creationId="{00DEB399-C290-4BBA-8D00-5AA3E3569416}"/>
          </ac:spMkLst>
        </pc:spChg>
        <pc:spChg chg="add mod">
          <ac:chgData name="Peverelli, Claudia" userId="d307d774-b4a2-4635-b133-147f4b88d0a6" providerId="ADAL" clId="{FB138475-A6AF-49C2-83F0-BBC4FAF31F80}" dt="2021-01-08T14:14:49.520" v="1244" actId="14100"/>
          <ac:spMkLst>
            <pc:docMk/>
            <pc:sldMk cId="3781799748" sldId="283"/>
            <ac:spMk id="48" creationId="{48930786-C1A6-4CD9-BA2D-42B83B5DE833}"/>
          </ac:spMkLst>
        </pc:spChg>
        <pc:picChg chg="add mod">
          <ac:chgData name="Peverelli, Claudia" userId="d307d774-b4a2-4635-b133-147f4b88d0a6" providerId="ADAL" clId="{FB138475-A6AF-49C2-83F0-BBC4FAF31F80}" dt="2021-01-08T14:14:12.565" v="1194" actId="1076"/>
          <ac:picMkLst>
            <pc:docMk/>
            <pc:sldMk cId="3781799748" sldId="283"/>
            <ac:picMk id="3" creationId="{9B1D90FF-2845-49BE-8906-36AC789527C5}"/>
          </ac:picMkLst>
        </pc:picChg>
        <pc:picChg chg="del">
          <ac:chgData name="Peverelli, Claudia" userId="d307d774-b4a2-4635-b133-147f4b88d0a6" providerId="ADAL" clId="{FB138475-A6AF-49C2-83F0-BBC4FAF31F80}" dt="2021-01-08T14:09:51.493" v="1030" actId="478"/>
          <ac:picMkLst>
            <pc:docMk/>
            <pc:sldMk cId="3781799748" sldId="283"/>
            <ac:picMk id="9" creationId="{50619F2F-BC63-4616-9886-C1411EA85A46}"/>
          </ac:picMkLst>
        </pc:picChg>
        <pc:picChg chg="add del mod">
          <ac:chgData name="Peverelli, Claudia" userId="d307d774-b4a2-4635-b133-147f4b88d0a6" providerId="ADAL" clId="{FB138475-A6AF-49C2-83F0-BBC4FAF31F80}" dt="2021-01-08T14:09:32.524" v="1021" actId="21"/>
          <ac:picMkLst>
            <pc:docMk/>
            <pc:sldMk cId="3781799748" sldId="283"/>
            <ac:picMk id="23" creationId="{58333ECB-C3C8-4BD8-A998-23C338D81004}"/>
          </ac:picMkLst>
        </pc:picChg>
        <pc:picChg chg="mod">
          <ac:chgData name="Peverelli, Claudia" userId="d307d774-b4a2-4635-b133-147f4b88d0a6" providerId="ADAL" clId="{FB138475-A6AF-49C2-83F0-BBC4FAF31F80}" dt="2021-01-08T14:14:12.565" v="1194" actId="1076"/>
          <ac:picMkLst>
            <pc:docMk/>
            <pc:sldMk cId="3781799748" sldId="283"/>
            <ac:picMk id="29" creationId="{C51FE9D3-F9BA-41DA-826D-C2B280AF05D9}"/>
          </ac:picMkLst>
        </pc:picChg>
        <pc:picChg chg="add mod">
          <ac:chgData name="Peverelli, Claudia" userId="d307d774-b4a2-4635-b133-147f4b88d0a6" providerId="ADAL" clId="{FB138475-A6AF-49C2-83F0-BBC4FAF31F80}" dt="2021-01-08T14:14:12.565" v="1194" actId="1076"/>
          <ac:picMkLst>
            <pc:docMk/>
            <pc:sldMk cId="3781799748" sldId="283"/>
            <ac:picMk id="30" creationId="{590BDD13-AAD3-4FE6-93E2-28CD9EED0969}"/>
          </ac:picMkLst>
        </pc:picChg>
        <pc:picChg chg="del">
          <ac:chgData name="Peverelli, Claudia" userId="d307d774-b4a2-4635-b133-147f4b88d0a6" providerId="ADAL" clId="{FB138475-A6AF-49C2-83F0-BBC4FAF31F80}" dt="2021-01-08T14:09:17.432" v="1018" actId="478"/>
          <ac:picMkLst>
            <pc:docMk/>
            <pc:sldMk cId="3781799748" sldId="283"/>
            <ac:picMk id="34" creationId="{1C59678F-D6B5-4B25-8EE0-BD8EE1010827}"/>
          </ac:picMkLst>
        </pc:picChg>
        <pc:picChg chg="add mod">
          <ac:chgData name="Peverelli, Claudia" userId="d307d774-b4a2-4635-b133-147f4b88d0a6" providerId="ADAL" clId="{FB138475-A6AF-49C2-83F0-BBC4FAF31F80}" dt="2021-01-08T14:13:17.453" v="1184" actId="207"/>
          <ac:picMkLst>
            <pc:docMk/>
            <pc:sldMk cId="3781799748" sldId="283"/>
            <ac:picMk id="35" creationId="{45755F14-6CFA-436C-BFED-A1898B1030E8}"/>
          </ac:picMkLst>
        </pc:picChg>
        <pc:picChg chg="del">
          <ac:chgData name="Peverelli, Claudia" userId="d307d774-b4a2-4635-b133-147f4b88d0a6" providerId="ADAL" clId="{FB138475-A6AF-49C2-83F0-BBC4FAF31F80}" dt="2021-01-08T14:09:51.027" v="1029" actId="478"/>
          <ac:picMkLst>
            <pc:docMk/>
            <pc:sldMk cId="3781799748" sldId="283"/>
            <ac:picMk id="36" creationId="{758C4329-BBE9-4B08-A866-17F21A1A10B8}"/>
          </ac:picMkLst>
        </pc:picChg>
        <pc:picChg chg="del">
          <ac:chgData name="Peverelli, Claudia" userId="d307d774-b4a2-4635-b133-147f4b88d0a6" providerId="ADAL" clId="{FB138475-A6AF-49C2-83F0-BBC4FAF31F80}" dt="2021-01-08T14:09:50.458" v="1028" actId="478"/>
          <ac:picMkLst>
            <pc:docMk/>
            <pc:sldMk cId="3781799748" sldId="283"/>
            <ac:picMk id="37" creationId="{DEC1047C-CA15-42BA-BFA3-DC7FD21F47D7}"/>
          </ac:picMkLst>
        </pc:picChg>
        <pc:picChg chg="add mod">
          <ac:chgData name="Peverelli, Claudia" userId="d307d774-b4a2-4635-b133-147f4b88d0a6" providerId="ADAL" clId="{FB138475-A6AF-49C2-83F0-BBC4FAF31F80}" dt="2021-01-08T14:13:20.407" v="1186" actId="207"/>
          <ac:picMkLst>
            <pc:docMk/>
            <pc:sldMk cId="3781799748" sldId="283"/>
            <ac:picMk id="40" creationId="{3D48F12F-A471-4A80-89D4-5063E29370B8}"/>
          </ac:picMkLst>
        </pc:picChg>
        <pc:picChg chg="del mod">
          <ac:chgData name="Peverelli, Claudia" userId="d307d774-b4a2-4635-b133-147f4b88d0a6" providerId="ADAL" clId="{FB138475-A6AF-49C2-83F0-BBC4FAF31F80}" dt="2021-01-08T14:10:41.028" v="1048" actId="478"/>
          <ac:picMkLst>
            <pc:docMk/>
            <pc:sldMk cId="3781799748" sldId="283"/>
            <ac:picMk id="43" creationId="{9B2F3D8A-C54B-4B6D-B22A-C1F77A635E18}"/>
          </ac:picMkLst>
        </pc:picChg>
        <pc:picChg chg="add mod ord">
          <ac:chgData name="Peverelli, Claudia" userId="d307d774-b4a2-4635-b133-147f4b88d0a6" providerId="ADAL" clId="{FB138475-A6AF-49C2-83F0-BBC4FAF31F80}" dt="2021-01-08T14:14:37.522" v="1243" actId="1076"/>
          <ac:picMkLst>
            <pc:docMk/>
            <pc:sldMk cId="3781799748" sldId="283"/>
            <ac:picMk id="47" creationId="{65B35AB1-4701-4683-B183-A2675D372D91}"/>
          </ac:picMkLst>
        </pc:picChg>
      </pc:sldChg>
      <pc:sldChg chg="addSp delSp modSp add mod">
        <pc:chgData name="Peverelli, Claudia" userId="d307d774-b4a2-4635-b133-147f4b88d0a6" providerId="ADAL" clId="{FB138475-A6AF-49C2-83F0-BBC4FAF31F80}" dt="2021-01-08T14:59:27.499" v="2711" actId="1038"/>
        <pc:sldMkLst>
          <pc:docMk/>
          <pc:sldMk cId="3353697120" sldId="284"/>
        </pc:sldMkLst>
        <pc:spChg chg="mod">
          <ac:chgData name="Peverelli, Claudia" userId="d307d774-b4a2-4635-b133-147f4b88d0a6" providerId="ADAL" clId="{FB138475-A6AF-49C2-83F0-BBC4FAF31F80}" dt="2021-01-08T14:19:43.716" v="1535" actId="1076"/>
          <ac:spMkLst>
            <pc:docMk/>
            <pc:sldMk cId="3353697120" sldId="284"/>
            <ac:spMk id="5" creationId="{99D8152E-EED0-4BFB-B290-9AB26C373480}"/>
          </ac:spMkLst>
        </pc:spChg>
        <pc:spChg chg="mod">
          <ac:chgData name="Peverelli, Claudia" userId="d307d774-b4a2-4635-b133-147f4b88d0a6" providerId="ADAL" clId="{FB138475-A6AF-49C2-83F0-BBC4FAF31F80}" dt="2021-01-08T14:19:43.716" v="1535" actId="1076"/>
          <ac:spMkLst>
            <pc:docMk/>
            <pc:sldMk cId="3353697120" sldId="284"/>
            <ac:spMk id="6" creationId="{A5EBB866-16BE-4D04-BC09-1EAF104F9672}"/>
          </ac:spMkLst>
        </pc:spChg>
        <pc:spChg chg="mod">
          <ac:chgData name="Peverelli, Claudia" userId="d307d774-b4a2-4635-b133-147f4b88d0a6" providerId="ADAL" clId="{FB138475-A6AF-49C2-83F0-BBC4FAF31F80}" dt="2021-01-08T14:19:43.716" v="1535" actId="1076"/>
          <ac:spMkLst>
            <pc:docMk/>
            <pc:sldMk cId="3353697120" sldId="284"/>
            <ac:spMk id="7" creationId="{3698C5BA-F3A7-48DA-AD9A-88BA384F9DB5}"/>
          </ac:spMkLst>
        </pc:spChg>
        <pc:spChg chg="mod">
          <ac:chgData name="Peverelli, Claudia" userId="d307d774-b4a2-4635-b133-147f4b88d0a6" providerId="ADAL" clId="{FB138475-A6AF-49C2-83F0-BBC4FAF31F80}" dt="2021-01-08T14:19:43.716" v="1535" actId="1076"/>
          <ac:spMkLst>
            <pc:docMk/>
            <pc:sldMk cId="3353697120" sldId="284"/>
            <ac:spMk id="24" creationId="{600194FB-D3CE-459B-951A-9E4A700E286A}"/>
          </ac:spMkLst>
        </pc:spChg>
        <pc:spChg chg="mod">
          <ac:chgData name="Peverelli, Claudia" userId="d307d774-b4a2-4635-b133-147f4b88d0a6" providerId="ADAL" clId="{FB138475-A6AF-49C2-83F0-BBC4FAF31F80}" dt="2021-01-08T14:19:43.716" v="1535" actId="1076"/>
          <ac:spMkLst>
            <pc:docMk/>
            <pc:sldMk cId="3353697120" sldId="284"/>
            <ac:spMk id="25" creationId="{674D56FD-E701-4D58-AA64-830556C9F10D}"/>
          </ac:spMkLst>
        </pc:spChg>
        <pc:spChg chg="mod">
          <ac:chgData name="Peverelli, Claudia" userId="d307d774-b4a2-4635-b133-147f4b88d0a6" providerId="ADAL" clId="{FB138475-A6AF-49C2-83F0-BBC4FAF31F80}" dt="2021-01-08T14:19:43.716" v="1535" actId="1076"/>
          <ac:spMkLst>
            <pc:docMk/>
            <pc:sldMk cId="3353697120" sldId="284"/>
            <ac:spMk id="26" creationId="{7793B476-96AC-456C-B8B0-910772801A74}"/>
          </ac:spMkLst>
        </pc:spChg>
        <pc:spChg chg="add del mod">
          <ac:chgData name="Peverelli, Claudia" userId="d307d774-b4a2-4635-b133-147f4b88d0a6" providerId="ADAL" clId="{FB138475-A6AF-49C2-83F0-BBC4FAF31F80}" dt="2021-01-08T14:59:10.078" v="2690" actId="21"/>
          <ac:spMkLst>
            <pc:docMk/>
            <pc:sldMk cId="3353697120" sldId="284"/>
            <ac:spMk id="28" creationId="{591DA94D-9510-4162-9502-127DFA2FDD7E}"/>
          </ac:spMkLst>
        </pc:spChg>
        <pc:spChg chg="add mod">
          <ac:chgData name="Peverelli, Claudia" userId="d307d774-b4a2-4635-b133-147f4b88d0a6" providerId="ADAL" clId="{FB138475-A6AF-49C2-83F0-BBC4FAF31F80}" dt="2021-01-08T14:59:21.538" v="2694" actId="1076"/>
          <ac:spMkLst>
            <pc:docMk/>
            <pc:sldMk cId="3353697120" sldId="284"/>
            <ac:spMk id="29" creationId="{B342814F-FF67-424E-87A3-DC9D39357FC3}"/>
          </ac:spMkLst>
        </pc:spChg>
        <pc:spChg chg="mod">
          <ac:chgData name="Peverelli, Claudia" userId="d307d774-b4a2-4635-b133-147f4b88d0a6" providerId="ADAL" clId="{FB138475-A6AF-49C2-83F0-BBC4FAF31F80}" dt="2021-01-08T14:59:27.499" v="2711" actId="1038"/>
          <ac:spMkLst>
            <pc:docMk/>
            <pc:sldMk cId="3353697120" sldId="284"/>
            <ac:spMk id="30" creationId="{707222D9-842A-4A77-934E-367CBBF088F4}"/>
          </ac:spMkLst>
        </pc:spChg>
      </pc:sldChg>
      <pc:sldChg chg="addSp delSp modSp add mod">
        <pc:chgData name="Peverelli, Claudia" userId="d307d774-b4a2-4635-b133-147f4b88d0a6" providerId="ADAL" clId="{FB138475-A6AF-49C2-83F0-BBC4FAF31F80}" dt="2021-01-08T14:33:33.822" v="2064" actId="1076"/>
        <pc:sldMkLst>
          <pc:docMk/>
          <pc:sldMk cId="3971614596" sldId="285"/>
        </pc:sldMkLst>
        <pc:spChg chg="mod">
          <ac:chgData name="Peverelli, Claudia" userId="d307d774-b4a2-4635-b133-147f4b88d0a6" providerId="ADAL" clId="{FB138475-A6AF-49C2-83F0-BBC4FAF31F80}" dt="2021-01-08T14:32:52.882" v="2048" actId="208"/>
          <ac:spMkLst>
            <pc:docMk/>
            <pc:sldMk cId="3971614596" sldId="285"/>
            <ac:spMk id="8" creationId="{2FB096C9-927F-47A7-830D-9B1F4E05B7B6}"/>
          </ac:spMkLst>
        </pc:spChg>
        <pc:spChg chg="add mod">
          <ac:chgData name="Peverelli, Claudia" userId="d307d774-b4a2-4635-b133-147f4b88d0a6" providerId="ADAL" clId="{FB138475-A6AF-49C2-83F0-BBC4FAF31F80}" dt="2021-01-08T14:32:12.943" v="1985" actId="207"/>
          <ac:spMkLst>
            <pc:docMk/>
            <pc:sldMk cId="3971614596" sldId="285"/>
            <ac:spMk id="18" creationId="{FD6E0C5F-7184-46BC-AAAF-A681CEE5DAE7}"/>
          </ac:spMkLst>
        </pc:spChg>
        <pc:spChg chg="mod">
          <ac:chgData name="Peverelli, Claudia" userId="d307d774-b4a2-4635-b133-147f4b88d0a6" providerId="ADAL" clId="{FB138475-A6AF-49C2-83F0-BBC4FAF31F80}" dt="2021-01-08T14:32:14.812" v="1986" actId="207"/>
          <ac:spMkLst>
            <pc:docMk/>
            <pc:sldMk cId="3971614596" sldId="285"/>
            <ac:spMk id="21" creationId="{69974652-B645-496D-9FE1-3B67D35D7C29}"/>
          </ac:spMkLst>
        </pc:spChg>
        <pc:spChg chg="add mod">
          <ac:chgData name="Peverelli, Claudia" userId="d307d774-b4a2-4635-b133-147f4b88d0a6" providerId="ADAL" clId="{FB138475-A6AF-49C2-83F0-BBC4FAF31F80}" dt="2021-01-08T14:33:26.206" v="2063" actId="14100"/>
          <ac:spMkLst>
            <pc:docMk/>
            <pc:sldMk cId="3971614596" sldId="285"/>
            <ac:spMk id="25" creationId="{4543F43A-7F9E-4EF6-8792-B6D956BA8C62}"/>
          </ac:spMkLst>
        </pc:spChg>
        <pc:spChg chg="add mod">
          <ac:chgData name="Peverelli, Claudia" userId="d307d774-b4a2-4635-b133-147f4b88d0a6" providerId="ADAL" clId="{FB138475-A6AF-49C2-83F0-BBC4FAF31F80}" dt="2021-01-08T14:32:43.458" v="2046" actId="14100"/>
          <ac:spMkLst>
            <pc:docMk/>
            <pc:sldMk cId="3971614596" sldId="285"/>
            <ac:spMk id="26" creationId="{0CA6D62E-A896-4C04-82F7-BC4DBAFDB013}"/>
          </ac:spMkLst>
        </pc:spChg>
        <pc:spChg chg="del">
          <ac:chgData name="Peverelli, Claudia" userId="d307d774-b4a2-4635-b133-147f4b88d0a6" providerId="ADAL" clId="{FB138475-A6AF-49C2-83F0-BBC4FAF31F80}" dt="2021-01-08T14:28:46.947" v="1777" actId="478"/>
          <ac:spMkLst>
            <pc:docMk/>
            <pc:sldMk cId="3971614596" sldId="285"/>
            <ac:spMk id="28" creationId="{CDEC0A00-EC08-4529-B8CC-A1155D430FF3}"/>
          </ac:spMkLst>
        </pc:spChg>
        <pc:spChg chg="del">
          <ac:chgData name="Peverelli, Claudia" userId="d307d774-b4a2-4635-b133-147f4b88d0a6" providerId="ADAL" clId="{FB138475-A6AF-49C2-83F0-BBC4FAF31F80}" dt="2021-01-08T14:28:45.385" v="1774" actId="478"/>
          <ac:spMkLst>
            <pc:docMk/>
            <pc:sldMk cId="3971614596" sldId="285"/>
            <ac:spMk id="31" creationId="{563B2599-1384-43D9-B758-1D8A74AAEBBF}"/>
          </ac:spMkLst>
        </pc:spChg>
        <pc:spChg chg="del mod">
          <ac:chgData name="Peverelli, Claudia" userId="d307d774-b4a2-4635-b133-147f4b88d0a6" providerId="ADAL" clId="{FB138475-A6AF-49C2-83F0-BBC4FAF31F80}" dt="2021-01-08T14:28:32.586" v="1769" actId="478"/>
          <ac:spMkLst>
            <pc:docMk/>
            <pc:sldMk cId="3971614596" sldId="285"/>
            <ac:spMk id="33" creationId="{4C6EE6E5-442E-4FC8-8FEE-7E4086D76228}"/>
          </ac:spMkLst>
        </pc:spChg>
        <pc:spChg chg="mod">
          <ac:chgData name="Peverelli, Claudia" userId="d307d774-b4a2-4635-b133-147f4b88d0a6" providerId="ADAL" clId="{FB138475-A6AF-49C2-83F0-BBC4FAF31F80}" dt="2021-01-08T14:32:22.785" v="1988" actId="207"/>
          <ac:spMkLst>
            <pc:docMk/>
            <pc:sldMk cId="3971614596" sldId="285"/>
            <ac:spMk id="38" creationId="{5FE4ABEA-E4A7-4E19-9236-B3C3CE2A6B5C}"/>
          </ac:spMkLst>
        </pc:spChg>
        <pc:spChg chg="del mod">
          <ac:chgData name="Peverelli, Claudia" userId="d307d774-b4a2-4635-b133-147f4b88d0a6" providerId="ADAL" clId="{FB138475-A6AF-49C2-83F0-BBC4FAF31F80}" dt="2021-01-08T14:28:27.901" v="1766" actId="21"/>
          <ac:spMkLst>
            <pc:docMk/>
            <pc:sldMk cId="3971614596" sldId="285"/>
            <ac:spMk id="39" creationId="{255B3C8C-13FD-4F91-816A-AABB1005C351}"/>
          </ac:spMkLst>
        </pc:spChg>
        <pc:spChg chg="del">
          <ac:chgData name="Peverelli, Claudia" userId="d307d774-b4a2-4635-b133-147f4b88d0a6" providerId="ADAL" clId="{FB138475-A6AF-49C2-83F0-BBC4FAF31F80}" dt="2021-01-08T14:28:34.356" v="1771" actId="478"/>
          <ac:spMkLst>
            <pc:docMk/>
            <pc:sldMk cId="3971614596" sldId="285"/>
            <ac:spMk id="42" creationId="{05E01532-4D61-4D41-9D94-85A563FFBC9E}"/>
          </ac:spMkLst>
        </pc:spChg>
        <pc:spChg chg="del mod">
          <ac:chgData name="Peverelli, Claudia" userId="d307d774-b4a2-4635-b133-147f4b88d0a6" providerId="ADAL" clId="{FB138475-A6AF-49C2-83F0-BBC4FAF31F80}" dt="2021-01-08T14:32:20.130" v="1987" actId="21"/>
          <ac:spMkLst>
            <pc:docMk/>
            <pc:sldMk cId="3971614596" sldId="285"/>
            <ac:spMk id="45" creationId="{105C37D1-80F5-496C-83B2-4D3DECB2A89B}"/>
          </ac:spMkLst>
        </pc:spChg>
        <pc:spChg chg="del">
          <ac:chgData name="Peverelli, Claudia" userId="d307d774-b4a2-4635-b133-147f4b88d0a6" providerId="ADAL" clId="{FB138475-A6AF-49C2-83F0-BBC4FAF31F80}" dt="2021-01-08T14:27:47.395" v="1671" actId="478"/>
          <ac:spMkLst>
            <pc:docMk/>
            <pc:sldMk cId="3971614596" sldId="285"/>
            <ac:spMk id="48" creationId="{48930786-C1A6-4CD9-BA2D-42B83B5DE833}"/>
          </ac:spMkLst>
        </pc:spChg>
        <pc:picChg chg="del">
          <ac:chgData name="Peverelli, Claudia" userId="d307d774-b4a2-4635-b133-147f4b88d0a6" providerId="ADAL" clId="{FB138475-A6AF-49C2-83F0-BBC4FAF31F80}" dt="2021-01-08T14:28:47.768" v="1778" actId="478"/>
          <ac:picMkLst>
            <pc:docMk/>
            <pc:sldMk cId="3971614596" sldId="285"/>
            <ac:picMk id="3" creationId="{9B1D90FF-2845-49BE-8906-36AC789527C5}"/>
          </ac:picMkLst>
        </pc:picChg>
        <pc:picChg chg="add del mod">
          <ac:chgData name="Peverelli, Claudia" userId="d307d774-b4a2-4635-b133-147f4b88d0a6" providerId="ADAL" clId="{FB138475-A6AF-49C2-83F0-BBC4FAF31F80}" dt="2021-01-08T14:31:14.556" v="1970" actId="478"/>
          <ac:picMkLst>
            <pc:docMk/>
            <pc:sldMk cId="3971614596" sldId="285"/>
            <ac:picMk id="4" creationId="{4E42629A-5D82-46C9-B905-D442B2A4B20F}"/>
          </ac:picMkLst>
        </pc:picChg>
        <pc:picChg chg="add mod">
          <ac:chgData name="Peverelli, Claudia" userId="d307d774-b4a2-4635-b133-147f4b88d0a6" providerId="ADAL" clId="{FB138475-A6AF-49C2-83F0-BBC4FAF31F80}" dt="2021-01-08T14:33:33.822" v="2064" actId="1076"/>
          <ac:picMkLst>
            <pc:docMk/>
            <pc:sldMk cId="3971614596" sldId="285"/>
            <ac:picMk id="6" creationId="{496DB231-2C5E-456F-B1CF-91E91D95D338}"/>
          </ac:picMkLst>
        </pc:picChg>
        <pc:picChg chg="add mod">
          <ac:chgData name="Peverelli, Claudia" userId="d307d774-b4a2-4635-b133-147f4b88d0a6" providerId="ADAL" clId="{FB138475-A6AF-49C2-83F0-BBC4FAF31F80}" dt="2021-01-08T14:33:33.822" v="2064" actId="1076"/>
          <ac:picMkLst>
            <pc:docMk/>
            <pc:sldMk cId="3971614596" sldId="285"/>
            <ac:picMk id="9" creationId="{8EF908A2-8881-412E-92E9-D49693F8AF4A}"/>
          </ac:picMkLst>
        </pc:picChg>
        <pc:picChg chg="del">
          <ac:chgData name="Peverelli, Claudia" userId="d307d774-b4a2-4635-b133-147f4b88d0a6" providerId="ADAL" clId="{FB138475-A6AF-49C2-83F0-BBC4FAF31F80}" dt="2021-01-08T14:28:45.870" v="1775" actId="478"/>
          <ac:picMkLst>
            <pc:docMk/>
            <pc:sldMk cId="3971614596" sldId="285"/>
            <ac:picMk id="29" creationId="{C51FE9D3-F9BA-41DA-826D-C2B280AF05D9}"/>
          </ac:picMkLst>
        </pc:picChg>
        <pc:picChg chg="del">
          <ac:chgData name="Peverelli, Claudia" userId="d307d774-b4a2-4635-b133-147f4b88d0a6" providerId="ADAL" clId="{FB138475-A6AF-49C2-83F0-BBC4FAF31F80}" dt="2021-01-08T14:28:46.366" v="1776" actId="478"/>
          <ac:picMkLst>
            <pc:docMk/>
            <pc:sldMk cId="3971614596" sldId="285"/>
            <ac:picMk id="30" creationId="{590BDD13-AAD3-4FE6-93E2-28CD9EED0969}"/>
          </ac:picMkLst>
        </pc:picChg>
        <pc:picChg chg="del">
          <ac:chgData name="Peverelli, Claudia" userId="d307d774-b4a2-4635-b133-147f4b88d0a6" providerId="ADAL" clId="{FB138475-A6AF-49C2-83F0-BBC4FAF31F80}" dt="2021-01-08T14:28:29.376" v="1767" actId="478"/>
          <ac:picMkLst>
            <pc:docMk/>
            <pc:sldMk cId="3971614596" sldId="285"/>
            <ac:picMk id="35" creationId="{45755F14-6CFA-436C-BFED-A1898B1030E8}"/>
          </ac:picMkLst>
        </pc:picChg>
        <pc:picChg chg="del">
          <ac:chgData name="Peverelli, Claudia" userId="d307d774-b4a2-4635-b133-147f4b88d0a6" providerId="ADAL" clId="{FB138475-A6AF-49C2-83F0-BBC4FAF31F80}" dt="2021-01-08T14:28:33.236" v="1770" actId="478"/>
          <ac:picMkLst>
            <pc:docMk/>
            <pc:sldMk cId="3971614596" sldId="285"/>
            <ac:picMk id="40" creationId="{3D48F12F-A471-4A80-89D4-5063E29370B8}"/>
          </ac:picMkLst>
        </pc:picChg>
        <pc:picChg chg="del">
          <ac:chgData name="Peverelli, Claudia" userId="d307d774-b4a2-4635-b133-147f4b88d0a6" providerId="ADAL" clId="{FB138475-A6AF-49C2-83F0-BBC4FAF31F80}" dt="2021-01-08T14:30:29.208" v="1953" actId="478"/>
          <ac:picMkLst>
            <pc:docMk/>
            <pc:sldMk cId="3971614596" sldId="285"/>
            <ac:picMk id="47" creationId="{65B35AB1-4701-4683-B183-A2675D372D91}"/>
          </ac:picMkLst>
        </pc:picChg>
      </pc:sldChg>
      <pc:sldChg chg="modSp add mod ord">
        <pc:chgData name="Peverelli, Claudia" userId="d307d774-b4a2-4635-b133-147f4b88d0a6" providerId="ADAL" clId="{FB138475-A6AF-49C2-83F0-BBC4FAF31F80}" dt="2021-01-08T14:38:20.577" v="2230" actId="20577"/>
        <pc:sldMkLst>
          <pc:docMk/>
          <pc:sldMk cId="4096038563" sldId="286"/>
        </pc:sldMkLst>
        <pc:spChg chg="mod">
          <ac:chgData name="Peverelli, Claudia" userId="d307d774-b4a2-4635-b133-147f4b88d0a6" providerId="ADAL" clId="{FB138475-A6AF-49C2-83F0-BBC4FAF31F80}" dt="2021-01-08T14:38:20.577" v="2230" actId="20577"/>
          <ac:spMkLst>
            <pc:docMk/>
            <pc:sldMk cId="4096038563" sldId="286"/>
            <ac:spMk id="2" creationId="{0D81ACA0-66CE-436E-B56F-C97D5057B4A1}"/>
          </ac:spMkLst>
        </pc:spChg>
      </pc:sldChg>
      <pc:sldChg chg="addSp delSp modSp add mod ord modClrScheme chgLayout">
        <pc:chgData name="Peverelli, Claudia" userId="d307d774-b4a2-4635-b133-147f4b88d0a6" providerId="ADAL" clId="{FB138475-A6AF-49C2-83F0-BBC4FAF31F80}" dt="2021-01-08T14:44:03.154" v="2298" actId="1076"/>
        <pc:sldMkLst>
          <pc:docMk/>
          <pc:sldMk cId="2710119339" sldId="287"/>
        </pc:sldMkLst>
        <pc:spChg chg="add mod">
          <ac:chgData name="Peverelli, Claudia" userId="d307d774-b4a2-4635-b133-147f4b88d0a6" providerId="ADAL" clId="{FB138475-A6AF-49C2-83F0-BBC4FAF31F80}" dt="2021-01-08T14:44:03.154" v="2298" actId="1076"/>
          <ac:spMkLst>
            <pc:docMk/>
            <pc:sldMk cId="2710119339" sldId="287"/>
            <ac:spMk id="5" creationId="{9478E0F7-35C3-485C-8068-E6CEE7910414}"/>
          </ac:spMkLst>
        </pc:spChg>
        <pc:graphicFrameChg chg="del">
          <ac:chgData name="Peverelli, Claudia" userId="d307d774-b4a2-4635-b133-147f4b88d0a6" providerId="ADAL" clId="{FB138475-A6AF-49C2-83F0-BBC4FAF31F80}" dt="2021-01-08T14:39:07.319" v="2254" actId="478"/>
          <ac:graphicFrameMkLst>
            <pc:docMk/>
            <pc:sldMk cId="2710119339" sldId="287"/>
            <ac:graphicFrameMk id="4" creationId="{304DB81D-0C72-4C28-854B-7C5B5671A2C0}"/>
          </ac:graphicFrameMkLst>
        </pc:graphicFrameChg>
        <pc:picChg chg="add mod">
          <ac:chgData name="Peverelli, Claudia" userId="d307d774-b4a2-4635-b133-147f4b88d0a6" providerId="ADAL" clId="{FB138475-A6AF-49C2-83F0-BBC4FAF31F80}" dt="2021-01-08T14:43:46.145" v="2291" actId="1076"/>
          <ac:picMkLst>
            <pc:docMk/>
            <pc:sldMk cId="2710119339" sldId="287"/>
            <ac:picMk id="2" creationId="{2F4758A3-8D49-4575-B7FC-DE2A8FFBD55A}"/>
          </ac:picMkLst>
        </pc:picChg>
      </pc:sldChg>
      <pc:sldChg chg="addSp delSp modSp add mod modAnim">
        <pc:chgData name="Peverelli, Claudia" userId="d307d774-b4a2-4635-b133-147f4b88d0a6" providerId="ADAL" clId="{FB138475-A6AF-49C2-83F0-BBC4FAF31F80}" dt="2021-01-08T14:54:40.624" v="2579"/>
        <pc:sldMkLst>
          <pc:docMk/>
          <pc:sldMk cId="3265025389" sldId="288"/>
        </pc:sldMkLst>
        <pc:spChg chg="mod ord">
          <ac:chgData name="Peverelli, Claudia" userId="d307d774-b4a2-4635-b133-147f4b88d0a6" providerId="ADAL" clId="{FB138475-A6AF-49C2-83F0-BBC4FAF31F80}" dt="2021-01-08T14:44:45.041" v="2311" actId="20577"/>
          <ac:spMkLst>
            <pc:docMk/>
            <pc:sldMk cId="3265025389" sldId="288"/>
            <ac:spMk id="5" creationId="{9478E0F7-35C3-485C-8068-E6CEE7910414}"/>
          </ac:spMkLst>
        </pc:spChg>
        <pc:spChg chg="add mod">
          <ac:chgData name="Peverelli, Claudia" userId="d307d774-b4a2-4635-b133-147f4b88d0a6" providerId="ADAL" clId="{FB138475-A6AF-49C2-83F0-BBC4FAF31F80}" dt="2021-01-08T14:47:12.381" v="2346" actId="207"/>
          <ac:spMkLst>
            <pc:docMk/>
            <pc:sldMk cId="3265025389" sldId="288"/>
            <ac:spMk id="6" creationId="{87978F12-968F-4EE5-8FB0-FAE6BE9E859B}"/>
          </ac:spMkLst>
        </pc:spChg>
        <pc:spChg chg="add del mod">
          <ac:chgData name="Peverelli, Claudia" userId="d307d774-b4a2-4635-b133-147f4b88d0a6" providerId="ADAL" clId="{FB138475-A6AF-49C2-83F0-BBC4FAF31F80}" dt="2021-01-08T14:46:54.740" v="2342" actId="478"/>
          <ac:spMkLst>
            <pc:docMk/>
            <pc:sldMk cId="3265025389" sldId="288"/>
            <ac:spMk id="7" creationId="{8C5C44DF-9CC6-4EAB-8810-DBD13E824DCD}"/>
          </ac:spMkLst>
        </pc:spChg>
        <pc:spChg chg="add mod">
          <ac:chgData name="Peverelli, Claudia" userId="d307d774-b4a2-4635-b133-147f4b88d0a6" providerId="ADAL" clId="{FB138475-A6AF-49C2-83F0-BBC4FAF31F80}" dt="2021-01-08T14:49:52.655" v="2445" actId="1076"/>
          <ac:spMkLst>
            <pc:docMk/>
            <pc:sldMk cId="3265025389" sldId="288"/>
            <ac:spMk id="9" creationId="{93A4E011-A6B2-4695-A369-489A5370B8E6}"/>
          </ac:spMkLst>
        </pc:spChg>
        <pc:spChg chg="add mod">
          <ac:chgData name="Peverelli, Claudia" userId="d307d774-b4a2-4635-b133-147f4b88d0a6" providerId="ADAL" clId="{FB138475-A6AF-49C2-83F0-BBC4FAF31F80}" dt="2021-01-08T14:50:14.152" v="2450" actId="14100"/>
          <ac:spMkLst>
            <pc:docMk/>
            <pc:sldMk cId="3265025389" sldId="288"/>
            <ac:spMk id="10" creationId="{4AD9CD54-8A45-44A0-BCF8-490315076F42}"/>
          </ac:spMkLst>
        </pc:spChg>
        <pc:spChg chg="add mod">
          <ac:chgData name="Peverelli, Claudia" userId="d307d774-b4a2-4635-b133-147f4b88d0a6" providerId="ADAL" clId="{FB138475-A6AF-49C2-83F0-BBC4FAF31F80}" dt="2021-01-08T14:51:20.042" v="2513" actId="1076"/>
          <ac:spMkLst>
            <pc:docMk/>
            <pc:sldMk cId="3265025389" sldId="288"/>
            <ac:spMk id="11" creationId="{A298B3CF-E555-4915-9CFA-09EC82C64378}"/>
          </ac:spMkLst>
        </pc:spChg>
        <pc:spChg chg="add del">
          <ac:chgData name="Peverelli, Claudia" userId="d307d774-b4a2-4635-b133-147f4b88d0a6" providerId="ADAL" clId="{FB138475-A6AF-49C2-83F0-BBC4FAF31F80}" dt="2021-01-08T14:53:26.314" v="2539"/>
          <ac:spMkLst>
            <pc:docMk/>
            <pc:sldMk cId="3265025389" sldId="288"/>
            <ac:spMk id="12" creationId="{4ACFA6DF-598E-49CA-8565-1BAE8972A92A}"/>
          </ac:spMkLst>
        </pc:spChg>
        <pc:spChg chg="add del mod">
          <ac:chgData name="Peverelli, Claudia" userId="d307d774-b4a2-4635-b133-147f4b88d0a6" providerId="ADAL" clId="{FB138475-A6AF-49C2-83F0-BBC4FAF31F80}" dt="2021-01-08T14:53:37.203" v="2541"/>
          <ac:spMkLst>
            <pc:docMk/>
            <pc:sldMk cId="3265025389" sldId="288"/>
            <ac:spMk id="13" creationId="{A77D7799-2FDD-4B54-BAB5-6923D126EAE6}"/>
          </ac:spMkLst>
        </pc:spChg>
        <pc:spChg chg="add mod">
          <ac:chgData name="Peverelli, Claudia" userId="d307d774-b4a2-4635-b133-147f4b88d0a6" providerId="ADAL" clId="{FB138475-A6AF-49C2-83F0-BBC4FAF31F80}" dt="2021-01-08T14:54:33.148" v="2578" actId="1076"/>
          <ac:spMkLst>
            <pc:docMk/>
            <pc:sldMk cId="3265025389" sldId="288"/>
            <ac:spMk id="15" creationId="{276AD96D-B382-4AF6-BDBF-4EEDCD825387}"/>
          </ac:spMkLst>
        </pc:spChg>
        <pc:picChg chg="del">
          <ac:chgData name="Peverelli, Claudia" userId="d307d774-b4a2-4635-b133-147f4b88d0a6" providerId="ADAL" clId="{FB138475-A6AF-49C2-83F0-BBC4FAF31F80}" dt="2021-01-08T14:44:14.803" v="2300" actId="478"/>
          <ac:picMkLst>
            <pc:docMk/>
            <pc:sldMk cId="3265025389" sldId="288"/>
            <ac:picMk id="2" creationId="{2F4758A3-8D49-4575-B7FC-DE2A8FFBD55A}"/>
          </ac:picMkLst>
        </pc:picChg>
        <pc:picChg chg="add mod">
          <ac:chgData name="Peverelli, Claudia" userId="d307d774-b4a2-4635-b133-147f4b88d0a6" providerId="ADAL" clId="{FB138475-A6AF-49C2-83F0-BBC4FAF31F80}" dt="2021-01-08T14:49:48.678" v="2444" actId="1076"/>
          <ac:picMkLst>
            <pc:docMk/>
            <pc:sldMk cId="3265025389" sldId="288"/>
            <ac:picMk id="3" creationId="{BA7C1AA5-A430-4026-A29E-8CDA5923431E}"/>
          </ac:picMkLst>
        </pc:picChg>
        <pc:picChg chg="add mod">
          <ac:chgData name="Peverelli, Claudia" userId="d307d774-b4a2-4635-b133-147f4b88d0a6" providerId="ADAL" clId="{FB138475-A6AF-49C2-83F0-BBC4FAF31F80}" dt="2021-01-08T14:54:09.107" v="2545" actId="14100"/>
          <ac:picMkLst>
            <pc:docMk/>
            <pc:sldMk cId="3265025389" sldId="288"/>
            <ac:picMk id="14" creationId="{39B363BB-5CDD-426E-AC2E-F621AE2157B3}"/>
          </ac:picMkLst>
        </pc:picChg>
        <pc:cxnChg chg="add mod">
          <ac:chgData name="Peverelli, Claudia" userId="d307d774-b4a2-4635-b133-147f4b88d0a6" providerId="ADAL" clId="{FB138475-A6AF-49C2-83F0-BBC4FAF31F80}" dt="2021-01-08T14:47:07.957" v="2345" actId="1582"/>
          <ac:cxnSpMkLst>
            <pc:docMk/>
            <pc:sldMk cId="3265025389" sldId="288"/>
            <ac:cxnSpMk id="8" creationId="{1195CDB6-C27B-4FF2-98BB-CA83E95CF964}"/>
          </ac:cxnSpMkLst>
        </pc:cxnChg>
      </pc:sldChg>
      <pc:sldChg chg="addSp delSp modSp add mod">
        <pc:chgData name="Peverelli, Claudia" userId="d307d774-b4a2-4635-b133-147f4b88d0a6" providerId="ADAL" clId="{FB138475-A6AF-49C2-83F0-BBC4FAF31F80}" dt="2021-01-08T16:50:35.600" v="2721" actId="478"/>
        <pc:sldMkLst>
          <pc:docMk/>
          <pc:sldMk cId="4032328270" sldId="289"/>
        </pc:sldMkLst>
        <pc:spChg chg="mod">
          <ac:chgData name="Peverelli, Claudia" userId="d307d774-b4a2-4635-b133-147f4b88d0a6" providerId="ADAL" clId="{FB138475-A6AF-49C2-83F0-BBC4FAF31F80}" dt="2021-01-08T16:50:25.741" v="2718" actId="20577"/>
          <ac:spMkLst>
            <pc:docMk/>
            <pc:sldMk cId="4032328270" sldId="289"/>
            <ac:spMk id="2" creationId="{4247F2B0-317A-455E-8B04-F675EE266666}"/>
          </ac:spMkLst>
        </pc:spChg>
        <pc:spChg chg="del">
          <ac:chgData name="Peverelli, Claudia" userId="d307d774-b4a2-4635-b133-147f4b88d0a6" providerId="ADAL" clId="{FB138475-A6AF-49C2-83F0-BBC4FAF31F80}" dt="2021-01-08T16:50:30.401" v="2719" actId="478"/>
          <ac:spMkLst>
            <pc:docMk/>
            <pc:sldMk cId="4032328270" sldId="289"/>
            <ac:spMk id="8" creationId="{193EB1BF-B0D3-4B77-A1F2-BD406915E575}"/>
          </ac:spMkLst>
        </pc:spChg>
        <pc:spChg chg="del">
          <ac:chgData name="Peverelli, Claudia" userId="d307d774-b4a2-4635-b133-147f4b88d0a6" providerId="ADAL" clId="{FB138475-A6AF-49C2-83F0-BBC4FAF31F80}" dt="2021-01-08T16:50:32.199" v="2720" actId="478"/>
          <ac:spMkLst>
            <pc:docMk/>
            <pc:sldMk cId="4032328270" sldId="289"/>
            <ac:spMk id="10" creationId="{FED60A56-1C8F-4C6C-A8CA-E78FAEB0C6FA}"/>
          </ac:spMkLst>
        </pc:spChg>
        <pc:spChg chg="del">
          <ac:chgData name="Peverelli, Claudia" userId="d307d774-b4a2-4635-b133-147f4b88d0a6" providerId="ADAL" clId="{FB138475-A6AF-49C2-83F0-BBC4FAF31F80}" dt="2021-01-08T16:50:35.600" v="2721" actId="478"/>
          <ac:spMkLst>
            <pc:docMk/>
            <pc:sldMk cId="4032328270" sldId="289"/>
            <ac:spMk id="11" creationId="{9E76E4F6-48FB-4467-B85C-465EDEC9534D}"/>
          </ac:spMkLst>
        </pc:spChg>
        <pc:spChg chg="add mod">
          <ac:chgData name="Peverelli, Claudia" userId="d307d774-b4a2-4635-b133-147f4b88d0a6" providerId="ADAL" clId="{FB138475-A6AF-49C2-83F0-BBC4FAF31F80}" dt="2021-01-08T14:53:09.764" v="2537"/>
          <ac:spMkLst>
            <pc:docMk/>
            <pc:sldMk cId="4032328270" sldId="289"/>
            <ac:spMk id="12" creationId="{A694FA3A-DF4D-406C-A45B-B391263C0001}"/>
          </ac:spMkLst>
        </pc:spChg>
        <pc:picChg chg="del">
          <ac:chgData name="Peverelli, Claudia" userId="d307d774-b4a2-4635-b133-147f4b88d0a6" providerId="ADAL" clId="{FB138475-A6AF-49C2-83F0-BBC4FAF31F80}" dt="2021-01-08T14:52:40.245" v="2515" actId="478"/>
          <ac:picMkLst>
            <pc:docMk/>
            <pc:sldMk cId="4032328270" sldId="289"/>
            <ac:picMk id="4" creationId="{1B800918-9720-4FEF-A384-3E7EC651D8E5}"/>
          </ac:picMkLst>
        </pc:picChg>
        <pc:picChg chg="del">
          <ac:chgData name="Peverelli, Claudia" userId="d307d774-b4a2-4635-b133-147f4b88d0a6" providerId="ADAL" clId="{FB138475-A6AF-49C2-83F0-BBC4FAF31F80}" dt="2021-01-08T14:52:40.717" v="2516" actId="478"/>
          <ac:picMkLst>
            <pc:docMk/>
            <pc:sldMk cId="4032328270" sldId="289"/>
            <ac:picMk id="6" creationId="{E0020BAD-AD77-40EA-876E-8B59785C3C8E}"/>
          </ac:picMkLst>
        </pc:picChg>
        <pc:picChg chg="del">
          <ac:chgData name="Peverelli, Claudia" userId="d307d774-b4a2-4635-b133-147f4b88d0a6" providerId="ADAL" clId="{FB138475-A6AF-49C2-83F0-BBC4FAF31F80}" dt="2021-01-08T14:52:41.236" v="2517" actId="478"/>
          <ac:picMkLst>
            <pc:docMk/>
            <pc:sldMk cId="4032328270" sldId="289"/>
            <ac:picMk id="7" creationId="{E013ED46-7C68-4BB6-8362-4714AEBE3E96}"/>
          </ac:picMkLst>
        </pc:picChg>
      </pc:sldChg>
    </pc:docChg>
  </pc:docChgLst>
  <pc:docChgLst>
    <pc:chgData name="Peverelli, Claudia" userId="d307d774-b4a2-4635-b133-147f4b88d0a6" providerId="ADAL" clId="{064B7824-9ACA-42D7-9247-E52142A6C2F1}"/>
    <pc:docChg chg="delSld">
      <pc:chgData name="Peverelli, Claudia" userId="d307d774-b4a2-4635-b133-147f4b88d0a6" providerId="ADAL" clId="{064B7824-9ACA-42D7-9247-E52142A6C2F1}" dt="2021-07-08T10:20:56.788" v="2" actId="47"/>
      <pc:docMkLst>
        <pc:docMk/>
      </pc:docMkLst>
      <pc:sldChg chg="del">
        <pc:chgData name="Peverelli, Claudia" userId="d307d774-b4a2-4635-b133-147f4b88d0a6" providerId="ADAL" clId="{064B7824-9ACA-42D7-9247-E52142A6C2F1}" dt="2021-07-08T10:20:56.788" v="2" actId="47"/>
        <pc:sldMkLst>
          <pc:docMk/>
          <pc:sldMk cId="2598324544" sldId="280"/>
        </pc:sldMkLst>
      </pc:sldChg>
      <pc:sldChg chg="del">
        <pc:chgData name="Peverelli, Claudia" userId="d307d774-b4a2-4635-b133-147f4b88d0a6" providerId="ADAL" clId="{064B7824-9ACA-42D7-9247-E52142A6C2F1}" dt="2021-07-08T10:20:55.707" v="1" actId="47"/>
        <pc:sldMkLst>
          <pc:docMk/>
          <pc:sldMk cId="3781799748" sldId="283"/>
        </pc:sldMkLst>
      </pc:sldChg>
      <pc:sldChg chg="del">
        <pc:chgData name="Peverelli, Claudia" userId="d307d774-b4a2-4635-b133-147f4b88d0a6" providerId="ADAL" clId="{064B7824-9ACA-42D7-9247-E52142A6C2F1}" dt="2021-07-08T10:20:54.798" v="0" actId="47"/>
        <pc:sldMkLst>
          <pc:docMk/>
          <pc:sldMk cId="712282889" sldId="300"/>
        </pc:sldMkLst>
      </pc:sldChg>
    </pc:docChg>
  </pc:docChgLst>
  <pc:docChgLst>
    <pc:chgData name="Peverelli, Claudia" userId="d307d774-b4a2-4635-b133-147f4b88d0a6" providerId="ADAL" clId="{25DC60AD-E00D-427D-A454-7A8A0394F256}"/>
    <pc:docChg chg="delSld modSld">
      <pc:chgData name="Peverelli, Claudia" userId="d307d774-b4a2-4635-b133-147f4b88d0a6" providerId="ADAL" clId="{25DC60AD-E00D-427D-A454-7A8A0394F256}" dt="2021-07-08T09:19:08.352" v="16" actId="20577"/>
      <pc:docMkLst>
        <pc:docMk/>
      </pc:docMkLst>
      <pc:sldChg chg="modSp mod">
        <pc:chgData name="Peverelli, Claudia" userId="d307d774-b4a2-4635-b133-147f4b88d0a6" providerId="ADAL" clId="{25DC60AD-E00D-427D-A454-7A8A0394F256}" dt="2021-07-08T09:16:57.893" v="1" actId="20577"/>
        <pc:sldMkLst>
          <pc:docMk/>
          <pc:sldMk cId="2469267216" sldId="262"/>
        </pc:sldMkLst>
        <pc:spChg chg="mod">
          <ac:chgData name="Peverelli, Claudia" userId="d307d774-b4a2-4635-b133-147f4b88d0a6" providerId="ADAL" clId="{25DC60AD-E00D-427D-A454-7A8A0394F256}" dt="2021-07-08T09:16:57.893" v="1" actId="20577"/>
          <ac:spMkLst>
            <pc:docMk/>
            <pc:sldMk cId="2469267216" sldId="262"/>
            <ac:spMk id="3" creationId="{19F7A520-D1F0-428B-AADB-41F57586BDEF}"/>
          </ac:spMkLst>
        </pc:spChg>
      </pc:sldChg>
      <pc:sldChg chg="modSp">
        <pc:chgData name="Peverelli, Claudia" userId="d307d774-b4a2-4635-b133-147f4b88d0a6" providerId="ADAL" clId="{25DC60AD-E00D-427D-A454-7A8A0394F256}" dt="2021-07-08T09:17:41.331" v="6" actId="20577"/>
        <pc:sldMkLst>
          <pc:docMk/>
          <pc:sldMk cId="2326914406" sldId="273"/>
        </pc:sldMkLst>
        <pc:graphicFrameChg chg="mod">
          <ac:chgData name="Peverelli, Claudia" userId="d307d774-b4a2-4635-b133-147f4b88d0a6" providerId="ADAL" clId="{25DC60AD-E00D-427D-A454-7A8A0394F256}" dt="2021-07-08T09:17:41.331" v="6" actId="20577"/>
          <ac:graphicFrameMkLst>
            <pc:docMk/>
            <pc:sldMk cId="2326914406" sldId="273"/>
            <ac:graphicFrameMk id="4" creationId="{304DB81D-0C72-4C28-854B-7C5B5671A2C0}"/>
          </ac:graphicFrameMkLst>
        </pc:graphicFrameChg>
      </pc:sldChg>
      <pc:sldChg chg="modSp mod">
        <pc:chgData name="Peverelli, Claudia" userId="d307d774-b4a2-4635-b133-147f4b88d0a6" providerId="ADAL" clId="{25DC60AD-E00D-427D-A454-7A8A0394F256}" dt="2021-07-08T09:18:53.529" v="15" actId="1076"/>
        <pc:sldMkLst>
          <pc:docMk/>
          <pc:sldMk cId="2598324544" sldId="280"/>
        </pc:sldMkLst>
        <pc:spChg chg="mod">
          <ac:chgData name="Peverelli, Claudia" userId="d307d774-b4a2-4635-b133-147f4b88d0a6" providerId="ADAL" clId="{25DC60AD-E00D-427D-A454-7A8A0394F256}" dt="2021-07-08T09:18:35.455" v="14" actId="20577"/>
          <ac:spMkLst>
            <pc:docMk/>
            <pc:sldMk cId="2598324544" sldId="280"/>
            <ac:spMk id="31" creationId="{563B2599-1384-43D9-B758-1D8A74AAEBBF}"/>
          </ac:spMkLst>
        </pc:spChg>
        <pc:spChg chg="mod">
          <ac:chgData name="Peverelli, Claudia" userId="d307d774-b4a2-4635-b133-147f4b88d0a6" providerId="ADAL" clId="{25DC60AD-E00D-427D-A454-7A8A0394F256}" dt="2021-07-08T09:18:53.529" v="15" actId="1076"/>
          <ac:spMkLst>
            <pc:docMk/>
            <pc:sldMk cId="2598324544" sldId="280"/>
            <ac:spMk id="44" creationId="{96C89029-3783-49BF-95D4-5937B9CF73F3}"/>
          </ac:spMkLst>
        </pc:spChg>
      </pc:sldChg>
      <pc:sldChg chg="modSp mod">
        <pc:chgData name="Peverelli, Claudia" userId="d307d774-b4a2-4635-b133-147f4b88d0a6" providerId="ADAL" clId="{25DC60AD-E00D-427D-A454-7A8A0394F256}" dt="2021-07-08T09:18:10.883" v="10" actId="1076"/>
        <pc:sldMkLst>
          <pc:docMk/>
          <pc:sldMk cId="3353697120" sldId="284"/>
        </pc:sldMkLst>
        <pc:spChg chg="mod">
          <ac:chgData name="Peverelli, Claudia" userId="d307d774-b4a2-4635-b133-147f4b88d0a6" providerId="ADAL" clId="{25DC60AD-E00D-427D-A454-7A8A0394F256}" dt="2021-07-08T09:18:00.515" v="9" actId="20577"/>
          <ac:spMkLst>
            <pc:docMk/>
            <pc:sldMk cId="3353697120" sldId="284"/>
            <ac:spMk id="11" creationId="{B7F07A7D-6898-483C-B713-1CCE4D371F77}"/>
          </ac:spMkLst>
        </pc:spChg>
        <pc:spChg chg="mod">
          <ac:chgData name="Peverelli, Claudia" userId="d307d774-b4a2-4635-b133-147f4b88d0a6" providerId="ADAL" clId="{25DC60AD-E00D-427D-A454-7A8A0394F256}" dt="2021-07-08T09:18:10.883" v="10" actId="1076"/>
          <ac:spMkLst>
            <pc:docMk/>
            <pc:sldMk cId="3353697120" sldId="284"/>
            <ac:spMk id="29" creationId="{B342814F-FF67-424E-87A3-DC9D39357FC3}"/>
          </ac:spMkLst>
        </pc:spChg>
      </pc:sldChg>
      <pc:sldChg chg="modSp mod">
        <pc:chgData name="Peverelli, Claudia" userId="d307d774-b4a2-4635-b133-147f4b88d0a6" providerId="ADAL" clId="{25DC60AD-E00D-427D-A454-7A8A0394F256}" dt="2021-07-08T09:19:08.352" v="16" actId="20577"/>
        <pc:sldMkLst>
          <pc:docMk/>
          <pc:sldMk cId="4032328270" sldId="289"/>
        </pc:sldMkLst>
        <pc:spChg chg="mod">
          <ac:chgData name="Peverelli, Claudia" userId="d307d774-b4a2-4635-b133-147f4b88d0a6" providerId="ADAL" clId="{25DC60AD-E00D-427D-A454-7A8A0394F256}" dt="2021-07-08T09:19:08.352" v="16" actId="20577"/>
          <ac:spMkLst>
            <pc:docMk/>
            <pc:sldMk cId="4032328270" sldId="289"/>
            <ac:spMk id="12" creationId="{A694FA3A-DF4D-406C-A45B-B391263C0001}"/>
          </ac:spMkLst>
        </pc:spChg>
      </pc:sldChg>
      <pc:sldChg chg="del">
        <pc:chgData name="Peverelli, Claudia" userId="d307d774-b4a2-4635-b133-147f4b88d0a6" providerId="ADAL" clId="{25DC60AD-E00D-427D-A454-7A8A0394F256}" dt="2021-07-08T09:17:00.901" v="2" actId="47"/>
        <pc:sldMkLst>
          <pc:docMk/>
          <pc:sldMk cId="2066931889" sldId="290"/>
        </pc:sldMkLst>
      </pc:sldChg>
      <pc:sldChg chg="del">
        <pc:chgData name="Peverelli, Claudia" userId="d307d774-b4a2-4635-b133-147f4b88d0a6" providerId="ADAL" clId="{25DC60AD-E00D-427D-A454-7A8A0394F256}" dt="2021-07-08T09:17:02.456" v="3" actId="47"/>
        <pc:sldMkLst>
          <pc:docMk/>
          <pc:sldMk cId="1341338299" sldId="291"/>
        </pc:sldMkLst>
      </pc:sldChg>
      <pc:sldChg chg="del">
        <pc:chgData name="Peverelli, Claudia" userId="d307d774-b4a2-4635-b133-147f4b88d0a6" providerId="ADAL" clId="{25DC60AD-E00D-427D-A454-7A8A0394F256}" dt="2021-07-08T09:18:27.992" v="11" actId="47"/>
        <pc:sldMkLst>
          <pc:docMk/>
          <pc:sldMk cId="3811462018" sldId="295"/>
        </pc:sldMkLst>
      </pc:sldChg>
      <pc:sldChg chg="del">
        <pc:chgData name="Peverelli, Claudia" userId="d307d774-b4a2-4635-b133-147f4b88d0a6" providerId="ADAL" clId="{25DC60AD-E00D-427D-A454-7A8A0394F256}" dt="2021-07-08T09:17:07.463" v="4" actId="47"/>
        <pc:sldMkLst>
          <pc:docMk/>
          <pc:sldMk cId="2413793435" sldId="29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FBC666-D836-4A37-8950-2CE8738E3D3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de-CH"/>
        </a:p>
      </dgm:t>
    </dgm:pt>
    <dgm:pt modelId="{7261456D-6079-4227-BE8D-6D1AFB90D274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CH" sz="2000" dirty="0"/>
            <a:t>Forschungsinstitut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CH" sz="2000" dirty="0"/>
            <a:t>XY</a:t>
          </a:r>
        </a:p>
      </dgm:t>
    </dgm:pt>
    <dgm:pt modelId="{361BE541-2A42-49A1-BDC2-29F24FEA5F38}" type="parTrans" cxnId="{4D0238AA-E858-41E4-9D28-4C5662FCECE0}">
      <dgm:prSet/>
      <dgm:spPr/>
      <dgm:t>
        <a:bodyPr/>
        <a:lstStyle/>
        <a:p>
          <a:endParaRPr lang="de-CH"/>
        </a:p>
      </dgm:t>
    </dgm:pt>
    <dgm:pt modelId="{E57A74CA-E2B3-4DFA-9DD6-643D5B5DC611}" type="sibTrans" cxnId="{4D0238AA-E858-41E4-9D28-4C5662FCECE0}">
      <dgm:prSet/>
      <dgm:spPr/>
      <dgm:t>
        <a:bodyPr/>
        <a:lstStyle/>
        <a:p>
          <a:endParaRPr lang="de-CH"/>
        </a:p>
      </dgm:t>
    </dgm:pt>
    <dgm:pt modelId="{0C4D5836-BDA5-444D-8938-007A23C51815}">
      <dgm:prSet phldrT="[Text]"/>
      <dgm:spPr>
        <a:solidFill>
          <a:srgbClr val="FF0000"/>
        </a:solidFill>
      </dgm:spPr>
      <dgm:t>
        <a:bodyPr/>
        <a:lstStyle/>
        <a:p>
          <a:r>
            <a:rPr lang="de-CH" dirty="0"/>
            <a:t>Gruppe 1</a:t>
          </a:r>
        </a:p>
      </dgm:t>
    </dgm:pt>
    <dgm:pt modelId="{01CEA079-084D-4C06-BD1D-23F2C755FAD4}" type="parTrans" cxnId="{2F146242-9D88-4B11-8143-397156D5522D}">
      <dgm:prSet/>
      <dgm:spPr/>
      <dgm:t>
        <a:bodyPr/>
        <a:lstStyle/>
        <a:p>
          <a:endParaRPr lang="de-CH"/>
        </a:p>
      </dgm:t>
    </dgm:pt>
    <dgm:pt modelId="{9B89E833-5FCC-46C0-AFB1-EE3724C29F08}" type="sibTrans" cxnId="{2F146242-9D88-4B11-8143-397156D5522D}">
      <dgm:prSet/>
      <dgm:spPr/>
      <dgm:t>
        <a:bodyPr/>
        <a:lstStyle/>
        <a:p>
          <a:endParaRPr lang="de-CH"/>
        </a:p>
      </dgm:t>
    </dgm:pt>
    <dgm:pt modelId="{3035A3C1-7662-4EF5-A85A-A21757A6D887}">
      <dgm:prSet phldrT="[Text]"/>
      <dgm:spPr>
        <a:solidFill>
          <a:srgbClr val="FFC000"/>
        </a:solidFill>
      </dgm:spPr>
      <dgm:t>
        <a:bodyPr/>
        <a:lstStyle/>
        <a:p>
          <a:r>
            <a:rPr lang="de-CH" dirty="0"/>
            <a:t>Gruppe 2</a:t>
          </a:r>
        </a:p>
      </dgm:t>
    </dgm:pt>
    <dgm:pt modelId="{8A09A443-3E72-4991-95CA-D5A275EF54C2}" type="parTrans" cxnId="{0778931C-AF2E-454D-825C-C469F76C38AB}">
      <dgm:prSet/>
      <dgm:spPr/>
      <dgm:t>
        <a:bodyPr/>
        <a:lstStyle/>
        <a:p>
          <a:endParaRPr lang="de-CH"/>
        </a:p>
      </dgm:t>
    </dgm:pt>
    <dgm:pt modelId="{555C707D-DF06-4964-89E0-4A865D4A3FEF}" type="sibTrans" cxnId="{0778931C-AF2E-454D-825C-C469F76C38AB}">
      <dgm:prSet/>
      <dgm:spPr/>
      <dgm:t>
        <a:bodyPr/>
        <a:lstStyle/>
        <a:p>
          <a:endParaRPr lang="de-CH"/>
        </a:p>
      </dgm:t>
    </dgm:pt>
    <dgm:pt modelId="{D75B2AA6-6ABA-4550-96D7-ED909C97B2E1}">
      <dgm:prSet phldrT="[Text]"/>
      <dgm:spPr>
        <a:solidFill>
          <a:srgbClr val="FFFF00"/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Gruppe 3</a:t>
          </a:r>
        </a:p>
      </dgm:t>
    </dgm:pt>
    <dgm:pt modelId="{95677B76-7082-4082-AEA8-2048EEF0BDAF}" type="parTrans" cxnId="{3701B550-9040-4652-AF25-8F13EFF2E780}">
      <dgm:prSet/>
      <dgm:spPr/>
      <dgm:t>
        <a:bodyPr/>
        <a:lstStyle/>
        <a:p>
          <a:endParaRPr lang="de-CH"/>
        </a:p>
      </dgm:t>
    </dgm:pt>
    <dgm:pt modelId="{92AF3F20-899E-492A-85D2-128CE4B5F614}" type="sibTrans" cxnId="{3701B550-9040-4652-AF25-8F13EFF2E780}">
      <dgm:prSet/>
      <dgm:spPr/>
      <dgm:t>
        <a:bodyPr/>
        <a:lstStyle/>
        <a:p>
          <a:endParaRPr lang="de-CH"/>
        </a:p>
      </dgm:t>
    </dgm:pt>
    <dgm:pt modelId="{075C513C-0F5B-4075-975D-E32FE606A822}">
      <dgm:prSet phldrT="[Text]"/>
      <dgm:spPr>
        <a:solidFill>
          <a:srgbClr val="00B050"/>
        </a:solidFill>
      </dgm:spPr>
      <dgm:t>
        <a:bodyPr/>
        <a:lstStyle/>
        <a:p>
          <a:r>
            <a:rPr lang="de-CH" dirty="0"/>
            <a:t>Gruppe 4</a:t>
          </a:r>
        </a:p>
      </dgm:t>
    </dgm:pt>
    <dgm:pt modelId="{48C049CF-8AB2-48C1-B9A5-9AE3C1C362BB}" type="parTrans" cxnId="{A9EB95E0-B03E-49AD-B8B4-BE3E4375D5A5}">
      <dgm:prSet/>
      <dgm:spPr/>
      <dgm:t>
        <a:bodyPr/>
        <a:lstStyle/>
        <a:p>
          <a:endParaRPr lang="de-CH"/>
        </a:p>
      </dgm:t>
    </dgm:pt>
    <dgm:pt modelId="{EE74FD31-A5E3-4BD5-96EE-9F0FA3E87B7E}" type="sibTrans" cxnId="{A9EB95E0-B03E-49AD-B8B4-BE3E4375D5A5}">
      <dgm:prSet/>
      <dgm:spPr/>
      <dgm:t>
        <a:bodyPr/>
        <a:lstStyle/>
        <a:p>
          <a:endParaRPr lang="de-CH"/>
        </a:p>
      </dgm:t>
    </dgm:pt>
    <dgm:pt modelId="{4BD4191C-68A0-40E4-A445-27CD6C6874D0}">
      <dgm:prSet phldrT="[Text]"/>
      <dgm:spPr>
        <a:solidFill>
          <a:srgbClr val="0070C0"/>
        </a:solidFill>
      </dgm:spPr>
      <dgm:t>
        <a:bodyPr/>
        <a:lstStyle/>
        <a:p>
          <a:r>
            <a:rPr lang="de-CH" dirty="0"/>
            <a:t>Gruppe 5</a:t>
          </a:r>
        </a:p>
      </dgm:t>
    </dgm:pt>
    <dgm:pt modelId="{EA29F9F5-C9FB-4359-A886-5BC25878975A}" type="parTrans" cxnId="{2ED9C02C-A2FF-4BFD-BE17-F2213BB9924F}">
      <dgm:prSet/>
      <dgm:spPr/>
      <dgm:t>
        <a:bodyPr/>
        <a:lstStyle/>
        <a:p>
          <a:endParaRPr lang="de-CH"/>
        </a:p>
      </dgm:t>
    </dgm:pt>
    <dgm:pt modelId="{FAF3EFAC-ECE4-451E-BAFB-6C43E5B57486}" type="sibTrans" cxnId="{2ED9C02C-A2FF-4BFD-BE17-F2213BB9924F}">
      <dgm:prSet/>
      <dgm:spPr/>
      <dgm:t>
        <a:bodyPr/>
        <a:lstStyle/>
        <a:p>
          <a:endParaRPr lang="de-CH"/>
        </a:p>
      </dgm:t>
    </dgm:pt>
    <dgm:pt modelId="{F9B0D8D2-9195-4011-AA6B-62A16055F95E}">
      <dgm:prSet phldrT="[Text]"/>
      <dgm:spPr>
        <a:solidFill>
          <a:srgbClr val="7030A0"/>
        </a:solidFill>
      </dgm:spPr>
      <dgm:t>
        <a:bodyPr/>
        <a:lstStyle/>
        <a:p>
          <a:r>
            <a:rPr lang="de-CH" dirty="0"/>
            <a:t>Gruppe 6</a:t>
          </a:r>
        </a:p>
      </dgm:t>
    </dgm:pt>
    <dgm:pt modelId="{16CC7421-3AA0-4892-A78E-E259E0238E9B}" type="parTrans" cxnId="{2E72D9A5-815C-44D7-9213-A5F85C9701D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de-CH"/>
        </a:p>
      </dgm:t>
    </dgm:pt>
    <dgm:pt modelId="{067E4164-E755-4C00-820E-18F0386526AB}" type="sibTrans" cxnId="{2E72D9A5-815C-44D7-9213-A5F85C9701D2}">
      <dgm:prSet/>
      <dgm:spPr/>
      <dgm:t>
        <a:bodyPr/>
        <a:lstStyle/>
        <a:p>
          <a:endParaRPr lang="de-CH"/>
        </a:p>
      </dgm:t>
    </dgm:pt>
    <dgm:pt modelId="{D4B53549-8744-4EC3-AB3F-DCF674194387}">
      <dgm:prSet phldrT="[Text]"/>
      <dgm:spPr>
        <a:solidFill>
          <a:srgbClr val="FF00FF"/>
        </a:solidFill>
      </dgm:spPr>
      <dgm:t>
        <a:bodyPr/>
        <a:lstStyle/>
        <a:p>
          <a:r>
            <a:rPr lang="de-CH" dirty="0"/>
            <a:t>Gruppe 7</a:t>
          </a:r>
        </a:p>
      </dgm:t>
    </dgm:pt>
    <dgm:pt modelId="{13E3F306-1491-45FA-8244-16E3AD6DCE15}" type="parTrans" cxnId="{5EAE723F-8AE1-4988-82FB-EBD0F9CA003C}">
      <dgm:prSet/>
      <dgm:spPr/>
      <dgm:t>
        <a:bodyPr/>
        <a:lstStyle/>
        <a:p>
          <a:endParaRPr lang="de-CH"/>
        </a:p>
      </dgm:t>
    </dgm:pt>
    <dgm:pt modelId="{7FC08AD5-3B26-48EA-B06C-B97D06B4F601}" type="sibTrans" cxnId="{5EAE723F-8AE1-4988-82FB-EBD0F9CA003C}">
      <dgm:prSet/>
      <dgm:spPr/>
      <dgm:t>
        <a:bodyPr/>
        <a:lstStyle/>
        <a:p>
          <a:endParaRPr lang="de-CH"/>
        </a:p>
      </dgm:t>
    </dgm:pt>
    <dgm:pt modelId="{D9367425-B04B-4514-BDC2-546F03CD7624}">
      <dgm:prSet/>
      <dgm:spPr>
        <a:solidFill>
          <a:srgbClr val="FF0000"/>
        </a:solidFill>
      </dgm:spPr>
      <dgm:t>
        <a:bodyPr/>
        <a:lstStyle/>
        <a:p>
          <a:r>
            <a:rPr lang="de-CH" dirty="0" err="1"/>
            <a:t>ForscherIn</a:t>
          </a:r>
          <a:r>
            <a:rPr lang="de-CH" dirty="0"/>
            <a:t> 1</a:t>
          </a:r>
        </a:p>
      </dgm:t>
    </dgm:pt>
    <dgm:pt modelId="{0FE4845A-18F7-4F84-B20C-6181F2B6D48E}" type="parTrans" cxnId="{64EF109A-DBFD-4431-9343-7A54A22B686C}">
      <dgm:prSet/>
      <dgm:spPr/>
      <dgm:t>
        <a:bodyPr/>
        <a:lstStyle/>
        <a:p>
          <a:endParaRPr lang="de-CH"/>
        </a:p>
      </dgm:t>
    </dgm:pt>
    <dgm:pt modelId="{B1064213-A123-49A0-861A-619B72B89D7D}" type="sibTrans" cxnId="{64EF109A-DBFD-4431-9343-7A54A22B686C}">
      <dgm:prSet/>
      <dgm:spPr/>
      <dgm:t>
        <a:bodyPr/>
        <a:lstStyle/>
        <a:p>
          <a:endParaRPr lang="de-CH"/>
        </a:p>
      </dgm:t>
    </dgm:pt>
    <dgm:pt modelId="{D51966CE-4B67-471F-94C7-B6758C7A6F2C}">
      <dgm:prSet/>
      <dgm:spPr>
        <a:solidFill>
          <a:srgbClr val="FF0000"/>
        </a:solidFill>
      </dgm:spPr>
      <dgm:t>
        <a:bodyPr/>
        <a:lstStyle/>
        <a:p>
          <a:r>
            <a:rPr lang="de-CH" dirty="0"/>
            <a:t>ForscherIn 2</a:t>
          </a:r>
        </a:p>
      </dgm:t>
    </dgm:pt>
    <dgm:pt modelId="{2151B81F-D847-40B4-BF7C-C66C0CFAB662}" type="parTrans" cxnId="{A5B45EF7-DDE1-450E-B58A-B9C25ABC3931}">
      <dgm:prSet/>
      <dgm:spPr/>
      <dgm:t>
        <a:bodyPr/>
        <a:lstStyle/>
        <a:p>
          <a:endParaRPr lang="de-CH"/>
        </a:p>
      </dgm:t>
    </dgm:pt>
    <dgm:pt modelId="{4D823BEE-1810-4F3D-9339-1C0FBDF68B0B}" type="sibTrans" cxnId="{A5B45EF7-DDE1-450E-B58A-B9C25ABC3931}">
      <dgm:prSet/>
      <dgm:spPr/>
      <dgm:t>
        <a:bodyPr/>
        <a:lstStyle/>
        <a:p>
          <a:endParaRPr lang="de-CH"/>
        </a:p>
      </dgm:t>
    </dgm:pt>
    <dgm:pt modelId="{CE74C657-22B5-4991-9982-EA009B4E4026}">
      <dgm:prSet/>
      <dgm:spPr>
        <a:solidFill>
          <a:srgbClr val="FF0000"/>
        </a:solidFill>
      </dgm:spPr>
      <dgm:t>
        <a:bodyPr/>
        <a:lstStyle/>
        <a:p>
          <a:r>
            <a:rPr lang="de-CH" dirty="0"/>
            <a:t>ForscherIn 3</a:t>
          </a:r>
        </a:p>
      </dgm:t>
    </dgm:pt>
    <dgm:pt modelId="{49EFD752-7DAE-44DD-A757-D8618DEB28FD}" type="parTrans" cxnId="{E63AB57A-A282-48D7-865A-9A9473041752}">
      <dgm:prSet/>
      <dgm:spPr/>
      <dgm:t>
        <a:bodyPr/>
        <a:lstStyle/>
        <a:p>
          <a:endParaRPr lang="de-CH"/>
        </a:p>
      </dgm:t>
    </dgm:pt>
    <dgm:pt modelId="{960E0A42-8BAF-4CDD-9F65-9946D3D637DA}" type="sibTrans" cxnId="{E63AB57A-A282-48D7-865A-9A9473041752}">
      <dgm:prSet/>
      <dgm:spPr/>
      <dgm:t>
        <a:bodyPr/>
        <a:lstStyle/>
        <a:p>
          <a:endParaRPr lang="de-CH"/>
        </a:p>
      </dgm:t>
    </dgm:pt>
    <dgm:pt modelId="{EBBAB7D9-B551-4096-BF24-604DC16443E3}">
      <dgm:prSet/>
      <dgm:spPr>
        <a:solidFill>
          <a:srgbClr val="FFFF00"/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ForscherIn</a:t>
          </a:r>
          <a:r>
            <a:rPr lang="de-CH" dirty="0"/>
            <a:t> </a:t>
          </a:r>
          <a:r>
            <a:rPr lang="de-CH" dirty="0">
              <a:solidFill>
                <a:schemeClr val="tx1"/>
              </a:solidFill>
            </a:rPr>
            <a:t>2</a:t>
          </a:r>
        </a:p>
      </dgm:t>
    </dgm:pt>
    <dgm:pt modelId="{9A84554C-0539-4DE0-9C6F-CA5AC5FC6B1C}" type="parTrans" cxnId="{9EF0935D-4DD7-4BE0-8913-2B056B3CB960}">
      <dgm:prSet/>
      <dgm:spPr/>
      <dgm:t>
        <a:bodyPr/>
        <a:lstStyle/>
        <a:p>
          <a:endParaRPr lang="de-CH"/>
        </a:p>
      </dgm:t>
    </dgm:pt>
    <dgm:pt modelId="{29460144-622E-4418-9B87-09F72F011A25}" type="sibTrans" cxnId="{9EF0935D-4DD7-4BE0-8913-2B056B3CB960}">
      <dgm:prSet/>
      <dgm:spPr/>
      <dgm:t>
        <a:bodyPr/>
        <a:lstStyle/>
        <a:p>
          <a:endParaRPr lang="de-CH"/>
        </a:p>
      </dgm:t>
    </dgm:pt>
    <dgm:pt modelId="{BF0BDCAA-5BE0-4B72-882F-49C9140EC98F}">
      <dgm:prSet/>
      <dgm:spPr>
        <a:solidFill>
          <a:srgbClr val="FFFF00"/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ForscherIn</a:t>
          </a:r>
          <a:r>
            <a:rPr lang="de-CH" dirty="0"/>
            <a:t> </a:t>
          </a:r>
          <a:r>
            <a:rPr lang="de-CH" dirty="0">
              <a:solidFill>
                <a:schemeClr val="tx1"/>
              </a:solidFill>
            </a:rPr>
            <a:t>3</a:t>
          </a:r>
        </a:p>
      </dgm:t>
    </dgm:pt>
    <dgm:pt modelId="{21AC01CF-F52C-4A43-A81A-61DF5000A7A8}" type="parTrans" cxnId="{D945888E-12E7-492D-8B96-26B79FE49172}">
      <dgm:prSet/>
      <dgm:spPr/>
      <dgm:t>
        <a:bodyPr/>
        <a:lstStyle/>
        <a:p>
          <a:endParaRPr lang="de-CH"/>
        </a:p>
      </dgm:t>
    </dgm:pt>
    <dgm:pt modelId="{69D73118-3E31-4A1C-97F8-DC0AF38A3342}" type="sibTrans" cxnId="{D945888E-12E7-492D-8B96-26B79FE49172}">
      <dgm:prSet/>
      <dgm:spPr/>
      <dgm:t>
        <a:bodyPr/>
        <a:lstStyle/>
        <a:p>
          <a:endParaRPr lang="de-CH"/>
        </a:p>
      </dgm:t>
    </dgm:pt>
    <dgm:pt modelId="{B05BD8F2-523C-4A01-8F8E-C75B4C28756B}">
      <dgm:prSet/>
      <dgm:spPr>
        <a:solidFill>
          <a:srgbClr val="00B050"/>
        </a:solidFill>
      </dgm:spPr>
      <dgm:t>
        <a:bodyPr/>
        <a:lstStyle/>
        <a:p>
          <a:r>
            <a:rPr lang="de-CH" dirty="0"/>
            <a:t>ForscherIn 2</a:t>
          </a:r>
        </a:p>
      </dgm:t>
    </dgm:pt>
    <dgm:pt modelId="{5E1F6913-D947-46AC-9153-D73E4F5C352A}" type="parTrans" cxnId="{25ABBE33-4AA2-49BA-8EF5-D4BC0CA5CDD4}">
      <dgm:prSet/>
      <dgm:spPr/>
      <dgm:t>
        <a:bodyPr/>
        <a:lstStyle/>
        <a:p>
          <a:endParaRPr lang="de-CH"/>
        </a:p>
      </dgm:t>
    </dgm:pt>
    <dgm:pt modelId="{9DD7AF0C-E255-43E8-AC57-2D6594124F3D}" type="sibTrans" cxnId="{25ABBE33-4AA2-49BA-8EF5-D4BC0CA5CDD4}">
      <dgm:prSet/>
      <dgm:spPr/>
      <dgm:t>
        <a:bodyPr/>
        <a:lstStyle/>
        <a:p>
          <a:endParaRPr lang="de-CH"/>
        </a:p>
      </dgm:t>
    </dgm:pt>
    <dgm:pt modelId="{2C9C3F03-A9B4-425A-9A74-002C77F32D3F}">
      <dgm:prSet/>
      <dgm:spPr>
        <a:solidFill>
          <a:srgbClr val="00B050"/>
        </a:solidFill>
      </dgm:spPr>
      <dgm:t>
        <a:bodyPr/>
        <a:lstStyle/>
        <a:p>
          <a:r>
            <a:rPr lang="de-CH" dirty="0"/>
            <a:t>ForscherIn 3</a:t>
          </a:r>
        </a:p>
      </dgm:t>
    </dgm:pt>
    <dgm:pt modelId="{F62D123C-BC2B-43C5-9D0B-43BB4B866E62}" type="parTrans" cxnId="{EBFBDEC0-D5F9-4BED-A644-249997B384CE}">
      <dgm:prSet/>
      <dgm:spPr/>
      <dgm:t>
        <a:bodyPr/>
        <a:lstStyle/>
        <a:p>
          <a:endParaRPr lang="de-CH"/>
        </a:p>
      </dgm:t>
    </dgm:pt>
    <dgm:pt modelId="{AFE2139F-B1A0-48A1-9766-33785B391CBA}" type="sibTrans" cxnId="{EBFBDEC0-D5F9-4BED-A644-249997B384CE}">
      <dgm:prSet/>
      <dgm:spPr/>
      <dgm:t>
        <a:bodyPr/>
        <a:lstStyle/>
        <a:p>
          <a:endParaRPr lang="de-CH"/>
        </a:p>
      </dgm:t>
    </dgm:pt>
    <dgm:pt modelId="{D18A6267-70F6-4986-80C4-4D02414A45B8}">
      <dgm:prSet/>
      <dgm:spPr>
        <a:solidFill>
          <a:srgbClr val="0070C0"/>
        </a:solidFill>
      </dgm:spPr>
      <dgm:t>
        <a:bodyPr/>
        <a:lstStyle/>
        <a:p>
          <a:r>
            <a:rPr lang="de-CH" dirty="0"/>
            <a:t>ForscherIn 2</a:t>
          </a:r>
        </a:p>
      </dgm:t>
    </dgm:pt>
    <dgm:pt modelId="{CFEEC3AC-9558-419A-A300-F421678C7D6B}" type="parTrans" cxnId="{69EC6BC3-F0AB-4AC6-AEC1-850AF196C40F}">
      <dgm:prSet/>
      <dgm:spPr/>
      <dgm:t>
        <a:bodyPr/>
        <a:lstStyle/>
        <a:p>
          <a:endParaRPr lang="de-CH"/>
        </a:p>
      </dgm:t>
    </dgm:pt>
    <dgm:pt modelId="{5A3D0E34-272A-48A7-8135-6E2106A8E597}" type="sibTrans" cxnId="{69EC6BC3-F0AB-4AC6-AEC1-850AF196C40F}">
      <dgm:prSet/>
      <dgm:spPr/>
      <dgm:t>
        <a:bodyPr/>
        <a:lstStyle/>
        <a:p>
          <a:endParaRPr lang="de-CH"/>
        </a:p>
      </dgm:t>
    </dgm:pt>
    <dgm:pt modelId="{462B233A-50CE-4274-AB64-24DA6A281B77}">
      <dgm:prSet/>
      <dgm:spPr>
        <a:solidFill>
          <a:srgbClr val="0070C0"/>
        </a:solidFill>
      </dgm:spPr>
      <dgm:t>
        <a:bodyPr/>
        <a:lstStyle/>
        <a:p>
          <a:r>
            <a:rPr lang="de-CH" dirty="0"/>
            <a:t>ForscherIn 3</a:t>
          </a:r>
        </a:p>
      </dgm:t>
    </dgm:pt>
    <dgm:pt modelId="{3BE2B8CE-E6CE-4614-BA80-CBF527A630C1}" type="parTrans" cxnId="{B2612C9F-1B1C-4922-B3B2-F6292F7B4794}">
      <dgm:prSet/>
      <dgm:spPr/>
      <dgm:t>
        <a:bodyPr/>
        <a:lstStyle/>
        <a:p>
          <a:endParaRPr lang="de-CH"/>
        </a:p>
      </dgm:t>
    </dgm:pt>
    <dgm:pt modelId="{263197F4-CFF6-45E9-A761-62E4E4889574}" type="sibTrans" cxnId="{B2612C9F-1B1C-4922-B3B2-F6292F7B4794}">
      <dgm:prSet/>
      <dgm:spPr/>
      <dgm:t>
        <a:bodyPr/>
        <a:lstStyle/>
        <a:p>
          <a:endParaRPr lang="de-CH"/>
        </a:p>
      </dgm:t>
    </dgm:pt>
    <dgm:pt modelId="{9F49D43D-B47D-41CD-95FB-F48D5B4240A5}">
      <dgm:prSet/>
      <dgm:spPr>
        <a:solidFill>
          <a:srgbClr val="7030A0"/>
        </a:solidFill>
      </dgm:spPr>
      <dgm:t>
        <a:bodyPr/>
        <a:lstStyle/>
        <a:p>
          <a:r>
            <a:rPr lang="de-CH" dirty="0"/>
            <a:t>ForscherIn 2</a:t>
          </a:r>
        </a:p>
      </dgm:t>
    </dgm:pt>
    <dgm:pt modelId="{7CA0E359-F673-4788-BFDD-BD8C01028860}" type="parTrans" cxnId="{D469A9D2-9253-47CA-9FC8-B2B92AA760B3}">
      <dgm:prSet/>
      <dgm:spPr/>
      <dgm:t>
        <a:bodyPr/>
        <a:lstStyle/>
        <a:p>
          <a:endParaRPr lang="de-CH"/>
        </a:p>
      </dgm:t>
    </dgm:pt>
    <dgm:pt modelId="{4EDC4AA1-537B-4CE7-A8B6-043995251341}" type="sibTrans" cxnId="{D469A9D2-9253-47CA-9FC8-B2B92AA760B3}">
      <dgm:prSet/>
      <dgm:spPr/>
      <dgm:t>
        <a:bodyPr/>
        <a:lstStyle/>
        <a:p>
          <a:endParaRPr lang="de-CH"/>
        </a:p>
      </dgm:t>
    </dgm:pt>
    <dgm:pt modelId="{6B921550-C4D2-45A5-A1E8-9608B84D7C1F}">
      <dgm:prSet/>
      <dgm:spPr>
        <a:solidFill>
          <a:srgbClr val="7030A0"/>
        </a:solidFill>
      </dgm:spPr>
      <dgm:t>
        <a:bodyPr/>
        <a:lstStyle/>
        <a:p>
          <a:r>
            <a:rPr lang="de-CH" dirty="0"/>
            <a:t>ForscherIn 3</a:t>
          </a:r>
        </a:p>
      </dgm:t>
    </dgm:pt>
    <dgm:pt modelId="{36B6F78E-B100-4B32-9FC7-5479F17041EB}" type="parTrans" cxnId="{45AD4B71-BBF7-44DE-8A53-54FA86D069AE}">
      <dgm:prSet/>
      <dgm:spPr/>
      <dgm:t>
        <a:bodyPr/>
        <a:lstStyle/>
        <a:p>
          <a:endParaRPr lang="de-CH"/>
        </a:p>
      </dgm:t>
    </dgm:pt>
    <dgm:pt modelId="{4588C6F8-2CAE-4979-81FE-7AA664F88D54}" type="sibTrans" cxnId="{45AD4B71-BBF7-44DE-8A53-54FA86D069AE}">
      <dgm:prSet/>
      <dgm:spPr/>
      <dgm:t>
        <a:bodyPr/>
        <a:lstStyle/>
        <a:p>
          <a:endParaRPr lang="de-CH"/>
        </a:p>
      </dgm:t>
    </dgm:pt>
    <dgm:pt modelId="{539B5F0B-1AD5-4281-A5F9-4A42B83F9B99}">
      <dgm:prSet/>
      <dgm:spPr>
        <a:solidFill>
          <a:srgbClr val="7030A0"/>
        </a:solidFill>
      </dgm:spPr>
      <dgm:t>
        <a:bodyPr/>
        <a:lstStyle/>
        <a:p>
          <a:r>
            <a:rPr lang="de-CH" dirty="0"/>
            <a:t>ForscherIn 4</a:t>
          </a:r>
        </a:p>
      </dgm:t>
    </dgm:pt>
    <dgm:pt modelId="{D9F17C39-2C8D-40D1-91E2-33930F585168}" type="parTrans" cxnId="{32C5C1D5-4B1B-42F5-9EAF-31A97DC05638}">
      <dgm:prSet/>
      <dgm:spPr/>
      <dgm:t>
        <a:bodyPr/>
        <a:lstStyle/>
        <a:p>
          <a:endParaRPr lang="de-CH"/>
        </a:p>
      </dgm:t>
    </dgm:pt>
    <dgm:pt modelId="{A61B36B7-47F7-4696-BD2A-0D5400E409E6}" type="sibTrans" cxnId="{32C5C1D5-4B1B-42F5-9EAF-31A97DC05638}">
      <dgm:prSet/>
      <dgm:spPr/>
      <dgm:t>
        <a:bodyPr/>
        <a:lstStyle/>
        <a:p>
          <a:endParaRPr lang="de-CH"/>
        </a:p>
      </dgm:t>
    </dgm:pt>
    <dgm:pt modelId="{F0871FF1-1A3A-4B8D-B0B0-35AABBE389A8}">
      <dgm:prSet/>
      <dgm:spPr>
        <a:solidFill>
          <a:srgbClr val="FF00FF"/>
        </a:solidFill>
      </dgm:spPr>
      <dgm:t>
        <a:bodyPr/>
        <a:lstStyle/>
        <a:p>
          <a:r>
            <a:rPr lang="de-CH" dirty="0"/>
            <a:t>ForscherIn 2</a:t>
          </a:r>
        </a:p>
      </dgm:t>
    </dgm:pt>
    <dgm:pt modelId="{B45B3B9A-BF03-494F-AEA3-E34D341941EC}" type="parTrans" cxnId="{25F4EC54-DE24-4B26-912D-F2F40020E260}">
      <dgm:prSet/>
      <dgm:spPr/>
      <dgm:t>
        <a:bodyPr/>
        <a:lstStyle/>
        <a:p>
          <a:endParaRPr lang="de-CH"/>
        </a:p>
      </dgm:t>
    </dgm:pt>
    <dgm:pt modelId="{AF0B79C2-0CE7-4E0F-993C-8174FF5E5DAC}" type="sibTrans" cxnId="{25F4EC54-DE24-4B26-912D-F2F40020E260}">
      <dgm:prSet/>
      <dgm:spPr/>
      <dgm:t>
        <a:bodyPr/>
        <a:lstStyle/>
        <a:p>
          <a:endParaRPr lang="de-CH"/>
        </a:p>
      </dgm:t>
    </dgm:pt>
    <dgm:pt modelId="{ACC53A13-6E72-4E34-934E-EFFE4D4C5F2E}">
      <dgm:prSet/>
      <dgm:spPr>
        <a:solidFill>
          <a:srgbClr val="FF00FF"/>
        </a:solidFill>
      </dgm:spPr>
      <dgm:t>
        <a:bodyPr/>
        <a:lstStyle/>
        <a:p>
          <a:r>
            <a:rPr lang="de-CH" dirty="0"/>
            <a:t>ForscherIn 3</a:t>
          </a:r>
        </a:p>
      </dgm:t>
    </dgm:pt>
    <dgm:pt modelId="{240DF718-A52A-4D91-8E22-B1AE47255EC9}" type="parTrans" cxnId="{CD3AF123-3975-4E72-AD7C-27A0872A3361}">
      <dgm:prSet/>
      <dgm:spPr/>
      <dgm:t>
        <a:bodyPr/>
        <a:lstStyle/>
        <a:p>
          <a:endParaRPr lang="de-CH"/>
        </a:p>
      </dgm:t>
    </dgm:pt>
    <dgm:pt modelId="{54C8FFFA-9995-4168-8A2D-810FAF139A96}" type="sibTrans" cxnId="{CD3AF123-3975-4E72-AD7C-27A0872A3361}">
      <dgm:prSet/>
      <dgm:spPr/>
      <dgm:t>
        <a:bodyPr/>
        <a:lstStyle/>
        <a:p>
          <a:endParaRPr lang="de-CH"/>
        </a:p>
      </dgm:t>
    </dgm:pt>
    <dgm:pt modelId="{4529F72E-38AC-44C0-8987-3F54A78D3861}">
      <dgm:prSet/>
      <dgm:spPr>
        <a:solidFill>
          <a:srgbClr val="FF00FF"/>
        </a:solidFill>
      </dgm:spPr>
      <dgm:t>
        <a:bodyPr/>
        <a:lstStyle/>
        <a:p>
          <a:r>
            <a:rPr lang="de-CH" dirty="0"/>
            <a:t>ForscherIn 4</a:t>
          </a:r>
        </a:p>
      </dgm:t>
    </dgm:pt>
    <dgm:pt modelId="{A7EF9BEA-9BB2-452D-95D7-2BF0F9F5BB51}" type="parTrans" cxnId="{42C417AD-B3D6-4815-B3EF-46B4D2BC4D97}">
      <dgm:prSet/>
      <dgm:spPr/>
      <dgm:t>
        <a:bodyPr/>
        <a:lstStyle/>
        <a:p>
          <a:endParaRPr lang="de-CH"/>
        </a:p>
      </dgm:t>
    </dgm:pt>
    <dgm:pt modelId="{F1AB5D82-F876-4CFB-A848-EBFEDDC8D751}" type="sibTrans" cxnId="{42C417AD-B3D6-4815-B3EF-46B4D2BC4D97}">
      <dgm:prSet/>
      <dgm:spPr/>
      <dgm:t>
        <a:bodyPr/>
        <a:lstStyle/>
        <a:p>
          <a:endParaRPr lang="de-CH"/>
        </a:p>
      </dgm:t>
    </dgm:pt>
    <dgm:pt modelId="{3DD9C05B-F01B-4AC6-881F-B92F13D71CA5}">
      <dgm:prSet/>
      <dgm:spPr>
        <a:solidFill>
          <a:srgbClr val="FFFF00"/>
        </a:solidFill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ForscherIn</a:t>
          </a:r>
          <a:r>
            <a:rPr lang="de-CH" dirty="0"/>
            <a:t> </a:t>
          </a:r>
          <a:r>
            <a:rPr lang="de-CH" dirty="0">
              <a:solidFill>
                <a:schemeClr val="tx1"/>
              </a:solidFill>
            </a:rPr>
            <a:t>1</a:t>
          </a:r>
        </a:p>
      </dgm:t>
    </dgm:pt>
    <dgm:pt modelId="{7F28E2DE-B2BB-48EA-8DCC-CFB5CA87347F}" type="parTrans" cxnId="{250C7D5F-FC17-4BA5-9984-DA5F742AB745}">
      <dgm:prSet/>
      <dgm:spPr/>
      <dgm:t>
        <a:bodyPr/>
        <a:lstStyle/>
        <a:p>
          <a:endParaRPr lang="de-CH"/>
        </a:p>
      </dgm:t>
    </dgm:pt>
    <dgm:pt modelId="{8F40F62E-E94D-4B7B-8F03-57A4D2CBA90B}" type="sibTrans" cxnId="{250C7D5F-FC17-4BA5-9984-DA5F742AB745}">
      <dgm:prSet/>
      <dgm:spPr/>
      <dgm:t>
        <a:bodyPr/>
        <a:lstStyle/>
        <a:p>
          <a:endParaRPr lang="de-CH"/>
        </a:p>
      </dgm:t>
    </dgm:pt>
    <dgm:pt modelId="{51D88E8C-81DA-4744-BAB6-B837D749A2E4}">
      <dgm:prSet/>
      <dgm:spPr>
        <a:solidFill>
          <a:srgbClr val="00B050"/>
        </a:solidFill>
      </dgm:spPr>
      <dgm:t>
        <a:bodyPr/>
        <a:lstStyle/>
        <a:p>
          <a:r>
            <a:rPr lang="de-CH" dirty="0"/>
            <a:t>ForscherIn 1</a:t>
          </a:r>
        </a:p>
      </dgm:t>
    </dgm:pt>
    <dgm:pt modelId="{DD10FB6B-B66D-41E8-8CB3-961DD7D4FF34}" type="parTrans" cxnId="{959FA1C9-DAD7-480D-98BD-A5130621D505}">
      <dgm:prSet/>
      <dgm:spPr/>
      <dgm:t>
        <a:bodyPr/>
        <a:lstStyle/>
        <a:p>
          <a:endParaRPr lang="de-CH"/>
        </a:p>
      </dgm:t>
    </dgm:pt>
    <dgm:pt modelId="{F7A8B8E8-FD79-4315-B067-8219E4ADB366}" type="sibTrans" cxnId="{959FA1C9-DAD7-480D-98BD-A5130621D505}">
      <dgm:prSet/>
      <dgm:spPr/>
      <dgm:t>
        <a:bodyPr/>
        <a:lstStyle/>
        <a:p>
          <a:endParaRPr lang="de-CH"/>
        </a:p>
      </dgm:t>
    </dgm:pt>
    <dgm:pt modelId="{97E8EE2B-0687-482F-ACDD-CFE93CCC39C1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de-CH" dirty="0"/>
            <a:t>ForscherIn 1</a:t>
          </a:r>
        </a:p>
      </dgm:t>
    </dgm:pt>
    <dgm:pt modelId="{A7D5B015-3FE0-4A92-9A86-455B5C024046}" type="parTrans" cxnId="{BC7303D3-11A6-45E9-B1CF-20E189C36FA0}">
      <dgm:prSet/>
      <dgm:spPr/>
      <dgm:t>
        <a:bodyPr/>
        <a:lstStyle/>
        <a:p>
          <a:endParaRPr lang="de-CH"/>
        </a:p>
      </dgm:t>
    </dgm:pt>
    <dgm:pt modelId="{6821841C-2EB9-4B9E-80E0-A2EFFBE96DA0}" type="sibTrans" cxnId="{BC7303D3-11A6-45E9-B1CF-20E189C36FA0}">
      <dgm:prSet/>
      <dgm:spPr/>
      <dgm:t>
        <a:bodyPr/>
        <a:lstStyle/>
        <a:p>
          <a:endParaRPr lang="de-CH"/>
        </a:p>
      </dgm:t>
    </dgm:pt>
    <dgm:pt modelId="{1E6F18E3-E480-4DD8-BB98-6650CB51D0F4}">
      <dgm:prSet/>
      <dgm:spPr>
        <a:solidFill>
          <a:srgbClr val="7030A0"/>
        </a:solidFill>
      </dgm:spPr>
      <dgm:t>
        <a:bodyPr/>
        <a:lstStyle/>
        <a:p>
          <a:r>
            <a:rPr lang="de-CH" dirty="0"/>
            <a:t>ForscherIn 1</a:t>
          </a:r>
        </a:p>
      </dgm:t>
    </dgm:pt>
    <dgm:pt modelId="{C76BF7BA-A48F-41C8-A86A-EAACD0EC7A1C}" type="parTrans" cxnId="{FE08E5CD-B8B5-4752-9E4A-B566EA52D969}">
      <dgm:prSet/>
      <dgm:spPr/>
      <dgm:t>
        <a:bodyPr/>
        <a:lstStyle/>
        <a:p>
          <a:endParaRPr lang="de-CH"/>
        </a:p>
      </dgm:t>
    </dgm:pt>
    <dgm:pt modelId="{4183C026-7FE1-4C94-92DF-125BA0A3845A}" type="sibTrans" cxnId="{FE08E5CD-B8B5-4752-9E4A-B566EA52D969}">
      <dgm:prSet/>
      <dgm:spPr/>
      <dgm:t>
        <a:bodyPr/>
        <a:lstStyle/>
        <a:p>
          <a:endParaRPr lang="de-CH"/>
        </a:p>
      </dgm:t>
    </dgm:pt>
    <dgm:pt modelId="{1ED2A6D5-EC30-406F-921E-17ED95CE6181}">
      <dgm:prSet/>
      <dgm:spPr>
        <a:solidFill>
          <a:srgbClr val="FF00FF"/>
        </a:solidFill>
      </dgm:spPr>
      <dgm:t>
        <a:bodyPr/>
        <a:lstStyle/>
        <a:p>
          <a:r>
            <a:rPr lang="de-CH" dirty="0"/>
            <a:t>ForscherIn 1</a:t>
          </a:r>
        </a:p>
      </dgm:t>
    </dgm:pt>
    <dgm:pt modelId="{CED3AD56-6971-4B4E-8CB5-E8CA625D4DD9}" type="parTrans" cxnId="{981C03A8-95D3-4CCF-B28C-061908D03B69}">
      <dgm:prSet/>
      <dgm:spPr/>
      <dgm:t>
        <a:bodyPr/>
        <a:lstStyle/>
        <a:p>
          <a:endParaRPr lang="de-CH"/>
        </a:p>
      </dgm:t>
    </dgm:pt>
    <dgm:pt modelId="{E0D60FE9-09D5-4095-8B29-037C440AC49F}" type="sibTrans" cxnId="{981C03A8-95D3-4CCF-B28C-061908D03B69}">
      <dgm:prSet/>
      <dgm:spPr/>
      <dgm:t>
        <a:bodyPr/>
        <a:lstStyle/>
        <a:p>
          <a:endParaRPr lang="de-CH"/>
        </a:p>
      </dgm:t>
    </dgm:pt>
    <dgm:pt modelId="{6528D4B0-DCDB-4F52-9972-1C8038D54B12}">
      <dgm:prSet/>
      <dgm:spPr>
        <a:solidFill>
          <a:srgbClr val="FFC000"/>
        </a:solidFill>
      </dgm:spPr>
      <dgm:t>
        <a:bodyPr/>
        <a:lstStyle/>
        <a:p>
          <a:r>
            <a:rPr lang="de-CH" dirty="0"/>
            <a:t>ForscherIn 1</a:t>
          </a:r>
        </a:p>
      </dgm:t>
    </dgm:pt>
    <dgm:pt modelId="{5B647080-5DA8-4380-BC1D-D036B2C4DB22}" type="parTrans" cxnId="{AF9383DA-7F69-4019-B6F3-2F955AB76C05}">
      <dgm:prSet/>
      <dgm:spPr/>
      <dgm:t>
        <a:bodyPr/>
        <a:lstStyle/>
        <a:p>
          <a:endParaRPr lang="de-CH"/>
        </a:p>
      </dgm:t>
    </dgm:pt>
    <dgm:pt modelId="{141875F9-3B4A-493C-AEA7-7BE4039A4D29}" type="sibTrans" cxnId="{AF9383DA-7F69-4019-B6F3-2F955AB76C05}">
      <dgm:prSet/>
      <dgm:spPr/>
      <dgm:t>
        <a:bodyPr/>
        <a:lstStyle/>
        <a:p>
          <a:endParaRPr lang="de-CH"/>
        </a:p>
      </dgm:t>
    </dgm:pt>
    <dgm:pt modelId="{8BE9F907-F70E-4D7C-9F34-9ADEB73A47B5}">
      <dgm:prSet/>
      <dgm:spPr>
        <a:solidFill>
          <a:srgbClr val="FFC000"/>
        </a:solidFill>
      </dgm:spPr>
      <dgm:t>
        <a:bodyPr/>
        <a:lstStyle/>
        <a:p>
          <a:r>
            <a:rPr lang="de-CH" dirty="0"/>
            <a:t>ForscherIn 2</a:t>
          </a:r>
        </a:p>
      </dgm:t>
    </dgm:pt>
    <dgm:pt modelId="{DE20BDB4-DC20-44DF-A7EF-47FCB3BA1E5C}" type="parTrans" cxnId="{D91EDAE0-608D-49D5-9A51-EDE688B0620D}">
      <dgm:prSet/>
      <dgm:spPr/>
      <dgm:t>
        <a:bodyPr/>
        <a:lstStyle/>
        <a:p>
          <a:endParaRPr lang="de-CH"/>
        </a:p>
      </dgm:t>
    </dgm:pt>
    <dgm:pt modelId="{1D9171EE-F921-4BE7-95D3-C97F0104D4EA}" type="sibTrans" cxnId="{D91EDAE0-608D-49D5-9A51-EDE688B0620D}">
      <dgm:prSet/>
      <dgm:spPr/>
      <dgm:t>
        <a:bodyPr/>
        <a:lstStyle/>
        <a:p>
          <a:endParaRPr lang="de-CH"/>
        </a:p>
      </dgm:t>
    </dgm:pt>
    <dgm:pt modelId="{D56BCC88-EBFD-40E0-A60C-75D28A252401}">
      <dgm:prSet/>
      <dgm:spPr>
        <a:solidFill>
          <a:srgbClr val="FFC000"/>
        </a:solidFill>
      </dgm:spPr>
      <dgm:t>
        <a:bodyPr/>
        <a:lstStyle/>
        <a:p>
          <a:r>
            <a:rPr lang="de-CH" dirty="0"/>
            <a:t>ForscherIn 3</a:t>
          </a:r>
        </a:p>
      </dgm:t>
    </dgm:pt>
    <dgm:pt modelId="{5A7788BB-130C-49F7-B8CB-21361DC1C3F6}" type="parTrans" cxnId="{2202DD1F-8BC4-408B-812B-FFC7760C008B}">
      <dgm:prSet/>
      <dgm:spPr/>
      <dgm:t>
        <a:bodyPr/>
        <a:lstStyle/>
        <a:p>
          <a:endParaRPr lang="de-CH"/>
        </a:p>
      </dgm:t>
    </dgm:pt>
    <dgm:pt modelId="{60B6407E-62DC-4B79-8707-34D042260E83}" type="sibTrans" cxnId="{2202DD1F-8BC4-408B-812B-FFC7760C008B}">
      <dgm:prSet/>
      <dgm:spPr/>
      <dgm:t>
        <a:bodyPr/>
        <a:lstStyle/>
        <a:p>
          <a:endParaRPr lang="de-CH"/>
        </a:p>
      </dgm:t>
    </dgm:pt>
    <dgm:pt modelId="{576E5C45-DBFD-42E2-804A-4ED9E49102C0}" type="pres">
      <dgm:prSet presAssocID="{EDFBC666-D836-4A37-8950-2CE8738E3D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01CD0A-62E4-4A2D-9257-59B26E8A85C0}" type="pres">
      <dgm:prSet presAssocID="{7261456D-6079-4227-BE8D-6D1AFB90D274}" presName="hierRoot1" presStyleCnt="0">
        <dgm:presLayoutVars>
          <dgm:hierBranch val="init"/>
        </dgm:presLayoutVars>
      </dgm:prSet>
      <dgm:spPr/>
    </dgm:pt>
    <dgm:pt modelId="{1727A844-558A-4CEC-A630-C957E5DAA173}" type="pres">
      <dgm:prSet presAssocID="{7261456D-6079-4227-BE8D-6D1AFB90D274}" presName="rootComposite1" presStyleCnt="0"/>
      <dgm:spPr/>
    </dgm:pt>
    <dgm:pt modelId="{15B30B9A-AA43-4BEB-9180-BF47FB6C2E47}" type="pres">
      <dgm:prSet presAssocID="{7261456D-6079-4227-BE8D-6D1AFB90D274}" presName="rootText1" presStyleLbl="node0" presStyleIdx="0" presStyleCnt="1" custScaleX="191612" custScaleY="131171" custLinFactNeighborY="-70928">
        <dgm:presLayoutVars>
          <dgm:chPref val="3"/>
        </dgm:presLayoutVars>
      </dgm:prSet>
      <dgm:spPr/>
    </dgm:pt>
    <dgm:pt modelId="{C1C9A471-25A1-4F65-9B67-6D7BAC6D15B0}" type="pres">
      <dgm:prSet presAssocID="{7261456D-6079-4227-BE8D-6D1AFB90D274}" presName="rootConnector1" presStyleLbl="node1" presStyleIdx="0" presStyleCnt="0"/>
      <dgm:spPr/>
    </dgm:pt>
    <dgm:pt modelId="{73703BBA-BBEA-4699-BFB8-80704E1FD1ED}" type="pres">
      <dgm:prSet presAssocID="{7261456D-6079-4227-BE8D-6D1AFB90D274}" presName="hierChild2" presStyleCnt="0"/>
      <dgm:spPr/>
    </dgm:pt>
    <dgm:pt modelId="{3CB36895-415F-4F53-B5F2-DF76308E2B0C}" type="pres">
      <dgm:prSet presAssocID="{01CEA079-084D-4C06-BD1D-23F2C755FAD4}" presName="Name37" presStyleLbl="parChTrans1D2" presStyleIdx="0" presStyleCnt="7"/>
      <dgm:spPr/>
    </dgm:pt>
    <dgm:pt modelId="{F5024610-419D-45A0-BC55-E9AA5BC4B4E5}" type="pres">
      <dgm:prSet presAssocID="{0C4D5836-BDA5-444D-8938-007A23C51815}" presName="hierRoot2" presStyleCnt="0">
        <dgm:presLayoutVars>
          <dgm:hierBranch val="init"/>
        </dgm:presLayoutVars>
      </dgm:prSet>
      <dgm:spPr/>
    </dgm:pt>
    <dgm:pt modelId="{EFEA9F52-6D64-4256-BCD9-D7E89F075AE3}" type="pres">
      <dgm:prSet presAssocID="{0C4D5836-BDA5-444D-8938-007A23C51815}" presName="rootComposite" presStyleCnt="0"/>
      <dgm:spPr/>
    </dgm:pt>
    <dgm:pt modelId="{885B3468-5A1F-430F-A2BC-70D4693DF1F4}" type="pres">
      <dgm:prSet presAssocID="{0C4D5836-BDA5-444D-8938-007A23C51815}" presName="rootText" presStyleLbl="node2" presStyleIdx="0" presStyleCnt="7">
        <dgm:presLayoutVars>
          <dgm:chPref val="3"/>
        </dgm:presLayoutVars>
      </dgm:prSet>
      <dgm:spPr/>
    </dgm:pt>
    <dgm:pt modelId="{16652DD7-2E14-4602-9F2E-EB2BFB65993F}" type="pres">
      <dgm:prSet presAssocID="{0C4D5836-BDA5-444D-8938-007A23C51815}" presName="rootConnector" presStyleLbl="node2" presStyleIdx="0" presStyleCnt="7"/>
      <dgm:spPr/>
    </dgm:pt>
    <dgm:pt modelId="{D2A1829C-6785-443C-A888-15FEAD85A691}" type="pres">
      <dgm:prSet presAssocID="{0C4D5836-BDA5-444D-8938-007A23C51815}" presName="hierChild4" presStyleCnt="0"/>
      <dgm:spPr/>
    </dgm:pt>
    <dgm:pt modelId="{DA4B8A21-D812-4A35-A5E0-4803025DBB9F}" type="pres">
      <dgm:prSet presAssocID="{0FE4845A-18F7-4F84-B20C-6181F2B6D48E}" presName="Name37" presStyleLbl="parChTrans1D3" presStyleIdx="0" presStyleCnt="23"/>
      <dgm:spPr/>
    </dgm:pt>
    <dgm:pt modelId="{8E58D6C4-70E4-4C41-8A6E-CDA8A213AF1E}" type="pres">
      <dgm:prSet presAssocID="{D9367425-B04B-4514-BDC2-546F03CD7624}" presName="hierRoot2" presStyleCnt="0">
        <dgm:presLayoutVars>
          <dgm:hierBranch val="init"/>
        </dgm:presLayoutVars>
      </dgm:prSet>
      <dgm:spPr/>
    </dgm:pt>
    <dgm:pt modelId="{E0EB6C9E-F860-4595-BED5-01888DBBE303}" type="pres">
      <dgm:prSet presAssocID="{D9367425-B04B-4514-BDC2-546F03CD7624}" presName="rootComposite" presStyleCnt="0"/>
      <dgm:spPr/>
    </dgm:pt>
    <dgm:pt modelId="{6575A652-FFBB-4FA9-8DAD-1DCE952DEDFC}" type="pres">
      <dgm:prSet presAssocID="{D9367425-B04B-4514-BDC2-546F03CD7624}" presName="rootText" presStyleLbl="node3" presStyleIdx="0" presStyleCnt="23">
        <dgm:presLayoutVars>
          <dgm:chPref val="3"/>
        </dgm:presLayoutVars>
      </dgm:prSet>
      <dgm:spPr/>
    </dgm:pt>
    <dgm:pt modelId="{9F6178EF-89DB-4EAD-9A13-C06DE76AE64D}" type="pres">
      <dgm:prSet presAssocID="{D9367425-B04B-4514-BDC2-546F03CD7624}" presName="rootConnector" presStyleLbl="node3" presStyleIdx="0" presStyleCnt="23"/>
      <dgm:spPr/>
    </dgm:pt>
    <dgm:pt modelId="{3F2CFB89-0D4E-4EE9-A0DF-29724987BBBE}" type="pres">
      <dgm:prSet presAssocID="{D9367425-B04B-4514-BDC2-546F03CD7624}" presName="hierChild4" presStyleCnt="0"/>
      <dgm:spPr/>
    </dgm:pt>
    <dgm:pt modelId="{8C0500E7-E98C-48D8-8A49-0128A3C33F6A}" type="pres">
      <dgm:prSet presAssocID="{D9367425-B04B-4514-BDC2-546F03CD7624}" presName="hierChild5" presStyleCnt="0"/>
      <dgm:spPr/>
    </dgm:pt>
    <dgm:pt modelId="{DC051A92-49E4-49E4-AAB5-83012702AF82}" type="pres">
      <dgm:prSet presAssocID="{2151B81F-D847-40B4-BF7C-C66C0CFAB662}" presName="Name37" presStyleLbl="parChTrans1D3" presStyleIdx="1" presStyleCnt="23"/>
      <dgm:spPr/>
    </dgm:pt>
    <dgm:pt modelId="{1996790C-E0C7-4D4F-A4FF-78997AC5EAFA}" type="pres">
      <dgm:prSet presAssocID="{D51966CE-4B67-471F-94C7-B6758C7A6F2C}" presName="hierRoot2" presStyleCnt="0">
        <dgm:presLayoutVars>
          <dgm:hierBranch val="init"/>
        </dgm:presLayoutVars>
      </dgm:prSet>
      <dgm:spPr/>
    </dgm:pt>
    <dgm:pt modelId="{8CF8E1ED-91C3-4BF1-A7C8-A8C9A195E3F1}" type="pres">
      <dgm:prSet presAssocID="{D51966CE-4B67-471F-94C7-B6758C7A6F2C}" presName="rootComposite" presStyleCnt="0"/>
      <dgm:spPr/>
    </dgm:pt>
    <dgm:pt modelId="{D1BE1BBE-E1D3-456D-ADED-7AD949A04D08}" type="pres">
      <dgm:prSet presAssocID="{D51966CE-4B67-471F-94C7-B6758C7A6F2C}" presName="rootText" presStyleLbl="node3" presStyleIdx="1" presStyleCnt="23">
        <dgm:presLayoutVars>
          <dgm:chPref val="3"/>
        </dgm:presLayoutVars>
      </dgm:prSet>
      <dgm:spPr/>
    </dgm:pt>
    <dgm:pt modelId="{D3F2FF0A-3DC4-411E-94D0-746EE262386C}" type="pres">
      <dgm:prSet presAssocID="{D51966CE-4B67-471F-94C7-B6758C7A6F2C}" presName="rootConnector" presStyleLbl="node3" presStyleIdx="1" presStyleCnt="23"/>
      <dgm:spPr/>
    </dgm:pt>
    <dgm:pt modelId="{274F72C2-7DBC-48A9-9AE2-C2BDD6975000}" type="pres">
      <dgm:prSet presAssocID="{D51966CE-4B67-471F-94C7-B6758C7A6F2C}" presName="hierChild4" presStyleCnt="0"/>
      <dgm:spPr/>
    </dgm:pt>
    <dgm:pt modelId="{B842313C-10FD-4CE8-8161-D432E7E41A34}" type="pres">
      <dgm:prSet presAssocID="{D51966CE-4B67-471F-94C7-B6758C7A6F2C}" presName="hierChild5" presStyleCnt="0"/>
      <dgm:spPr/>
    </dgm:pt>
    <dgm:pt modelId="{43F9BF50-2162-400E-A7F1-7844E1665E5B}" type="pres">
      <dgm:prSet presAssocID="{49EFD752-7DAE-44DD-A757-D8618DEB28FD}" presName="Name37" presStyleLbl="parChTrans1D3" presStyleIdx="2" presStyleCnt="23"/>
      <dgm:spPr/>
    </dgm:pt>
    <dgm:pt modelId="{5BDF6326-87BE-4573-BF58-C0F24A18D883}" type="pres">
      <dgm:prSet presAssocID="{CE74C657-22B5-4991-9982-EA009B4E4026}" presName="hierRoot2" presStyleCnt="0">
        <dgm:presLayoutVars>
          <dgm:hierBranch val="init"/>
        </dgm:presLayoutVars>
      </dgm:prSet>
      <dgm:spPr/>
    </dgm:pt>
    <dgm:pt modelId="{611183E5-C1F4-4DC3-AB7C-15B2EA3C5DF6}" type="pres">
      <dgm:prSet presAssocID="{CE74C657-22B5-4991-9982-EA009B4E4026}" presName="rootComposite" presStyleCnt="0"/>
      <dgm:spPr/>
    </dgm:pt>
    <dgm:pt modelId="{397204A5-4878-410B-AB6E-EF5BDA0F40DD}" type="pres">
      <dgm:prSet presAssocID="{CE74C657-22B5-4991-9982-EA009B4E4026}" presName="rootText" presStyleLbl="node3" presStyleIdx="2" presStyleCnt="23">
        <dgm:presLayoutVars>
          <dgm:chPref val="3"/>
        </dgm:presLayoutVars>
      </dgm:prSet>
      <dgm:spPr/>
    </dgm:pt>
    <dgm:pt modelId="{C3A9F739-AF21-4D42-9C77-87B8D611FB62}" type="pres">
      <dgm:prSet presAssocID="{CE74C657-22B5-4991-9982-EA009B4E4026}" presName="rootConnector" presStyleLbl="node3" presStyleIdx="2" presStyleCnt="23"/>
      <dgm:spPr/>
    </dgm:pt>
    <dgm:pt modelId="{F31B5D87-6694-4A78-8EB2-917938374147}" type="pres">
      <dgm:prSet presAssocID="{CE74C657-22B5-4991-9982-EA009B4E4026}" presName="hierChild4" presStyleCnt="0"/>
      <dgm:spPr/>
    </dgm:pt>
    <dgm:pt modelId="{B240158A-A582-4AB2-8BC7-702458161D47}" type="pres">
      <dgm:prSet presAssocID="{CE74C657-22B5-4991-9982-EA009B4E4026}" presName="hierChild5" presStyleCnt="0"/>
      <dgm:spPr/>
    </dgm:pt>
    <dgm:pt modelId="{DDCBE969-2830-4BA9-AEB4-7E7A949959B2}" type="pres">
      <dgm:prSet presAssocID="{0C4D5836-BDA5-444D-8938-007A23C51815}" presName="hierChild5" presStyleCnt="0"/>
      <dgm:spPr/>
    </dgm:pt>
    <dgm:pt modelId="{842064BF-E459-46A8-A478-B128E908166D}" type="pres">
      <dgm:prSet presAssocID="{8A09A443-3E72-4991-95CA-D5A275EF54C2}" presName="Name37" presStyleLbl="parChTrans1D2" presStyleIdx="1" presStyleCnt="7"/>
      <dgm:spPr/>
    </dgm:pt>
    <dgm:pt modelId="{F976210F-47EC-4E88-8671-2F0A62C8964C}" type="pres">
      <dgm:prSet presAssocID="{3035A3C1-7662-4EF5-A85A-A21757A6D887}" presName="hierRoot2" presStyleCnt="0">
        <dgm:presLayoutVars>
          <dgm:hierBranch val="init"/>
        </dgm:presLayoutVars>
      </dgm:prSet>
      <dgm:spPr/>
    </dgm:pt>
    <dgm:pt modelId="{6C2F3F5E-2792-407B-B5FF-21C8EB256516}" type="pres">
      <dgm:prSet presAssocID="{3035A3C1-7662-4EF5-A85A-A21757A6D887}" presName="rootComposite" presStyleCnt="0"/>
      <dgm:spPr/>
    </dgm:pt>
    <dgm:pt modelId="{CF716559-810A-45EC-8184-41D4A3828FC5}" type="pres">
      <dgm:prSet presAssocID="{3035A3C1-7662-4EF5-A85A-A21757A6D887}" presName="rootText" presStyleLbl="node2" presStyleIdx="1" presStyleCnt="7">
        <dgm:presLayoutVars>
          <dgm:chPref val="3"/>
        </dgm:presLayoutVars>
      </dgm:prSet>
      <dgm:spPr/>
    </dgm:pt>
    <dgm:pt modelId="{0756EBEE-BF66-46AD-9E33-4D0855859FAE}" type="pres">
      <dgm:prSet presAssocID="{3035A3C1-7662-4EF5-A85A-A21757A6D887}" presName="rootConnector" presStyleLbl="node2" presStyleIdx="1" presStyleCnt="7"/>
      <dgm:spPr/>
    </dgm:pt>
    <dgm:pt modelId="{6F5E84D4-B676-43F2-B322-94A98D62D28A}" type="pres">
      <dgm:prSet presAssocID="{3035A3C1-7662-4EF5-A85A-A21757A6D887}" presName="hierChild4" presStyleCnt="0"/>
      <dgm:spPr/>
    </dgm:pt>
    <dgm:pt modelId="{40DE0901-E144-46E5-A75E-C6F673EA0B73}" type="pres">
      <dgm:prSet presAssocID="{5B647080-5DA8-4380-BC1D-D036B2C4DB22}" presName="Name37" presStyleLbl="parChTrans1D3" presStyleIdx="3" presStyleCnt="23"/>
      <dgm:spPr/>
    </dgm:pt>
    <dgm:pt modelId="{EAA66767-93B3-4317-8761-8B8836945D63}" type="pres">
      <dgm:prSet presAssocID="{6528D4B0-DCDB-4F52-9972-1C8038D54B12}" presName="hierRoot2" presStyleCnt="0">
        <dgm:presLayoutVars>
          <dgm:hierBranch val="init"/>
        </dgm:presLayoutVars>
      </dgm:prSet>
      <dgm:spPr/>
    </dgm:pt>
    <dgm:pt modelId="{053D5C49-E9DE-4F3B-B47B-2227E3B87684}" type="pres">
      <dgm:prSet presAssocID="{6528D4B0-DCDB-4F52-9972-1C8038D54B12}" presName="rootComposite" presStyleCnt="0"/>
      <dgm:spPr/>
    </dgm:pt>
    <dgm:pt modelId="{D7458A5F-2008-4F1A-A065-F9A3717C4CE2}" type="pres">
      <dgm:prSet presAssocID="{6528D4B0-DCDB-4F52-9972-1C8038D54B12}" presName="rootText" presStyleLbl="node3" presStyleIdx="3" presStyleCnt="23">
        <dgm:presLayoutVars>
          <dgm:chPref val="3"/>
        </dgm:presLayoutVars>
      </dgm:prSet>
      <dgm:spPr/>
    </dgm:pt>
    <dgm:pt modelId="{D8845880-0795-4A79-B717-06224094B446}" type="pres">
      <dgm:prSet presAssocID="{6528D4B0-DCDB-4F52-9972-1C8038D54B12}" presName="rootConnector" presStyleLbl="node3" presStyleIdx="3" presStyleCnt="23"/>
      <dgm:spPr/>
    </dgm:pt>
    <dgm:pt modelId="{3E1BBD12-6409-43D5-95D8-1952AD0CF407}" type="pres">
      <dgm:prSet presAssocID="{6528D4B0-DCDB-4F52-9972-1C8038D54B12}" presName="hierChild4" presStyleCnt="0"/>
      <dgm:spPr/>
    </dgm:pt>
    <dgm:pt modelId="{2FA4E1F0-452A-4EBA-BDD8-9365831593F9}" type="pres">
      <dgm:prSet presAssocID="{6528D4B0-DCDB-4F52-9972-1C8038D54B12}" presName="hierChild5" presStyleCnt="0"/>
      <dgm:spPr/>
    </dgm:pt>
    <dgm:pt modelId="{3F01DE4E-A05C-4A03-9F5E-F0D457AC3783}" type="pres">
      <dgm:prSet presAssocID="{DE20BDB4-DC20-44DF-A7EF-47FCB3BA1E5C}" presName="Name37" presStyleLbl="parChTrans1D3" presStyleIdx="4" presStyleCnt="23"/>
      <dgm:spPr/>
    </dgm:pt>
    <dgm:pt modelId="{647F09E6-D44E-4FBF-9FAD-717B5BEE27D1}" type="pres">
      <dgm:prSet presAssocID="{8BE9F907-F70E-4D7C-9F34-9ADEB73A47B5}" presName="hierRoot2" presStyleCnt="0">
        <dgm:presLayoutVars>
          <dgm:hierBranch val="init"/>
        </dgm:presLayoutVars>
      </dgm:prSet>
      <dgm:spPr/>
    </dgm:pt>
    <dgm:pt modelId="{293A5CAF-4BA4-4258-AEC6-A7EB0175BA8C}" type="pres">
      <dgm:prSet presAssocID="{8BE9F907-F70E-4D7C-9F34-9ADEB73A47B5}" presName="rootComposite" presStyleCnt="0"/>
      <dgm:spPr/>
    </dgm:pt>
    <dgm:pt modelId="{EAE9F571-AB92-4B6C-913C-86E8A71BC026}" type="pres">
      <dgm:prSet presAssocID="{8BE9F907-F70E-4D7C-9F34-9ADEB73A47B5}" presName="rootText" presStyleLbl="node3" presStyleIdx="4" presStyleCnt="23" custLinFactNeighborY="11860">
        <dgm:presLayoutVars>
          <dgm:chPref val="3"/>
        </dgm:presLayoutVars>
      </dgm:prSet>
      <dgm:spPr/>
    </dgm:pt>
    <dgm:pt modelId="{33EC9F37-3752-44F6-96C0-220B7AABCA85}" type="pres">
      <dgm:prSet presAssocID="{8BE9F907-F70E-4D7C-9F34-9ADEB73A47B5}" presName="rootConnector" presStyleLbl="node3" presStyleIdx="4" presStyleCnt="23"/>
      <dgm:spPr/>
    </dgm:pt>
    <dgm:pt modelId="{14B3A2BB-B71E-48C5-85F9-5400558463AC}" type="pres">
      <dgm:prSet presAssocID="{8BE9F907-F70E-4D7C-9F34-9ADEB73A47B5}" presName="hierChild4" presStyleCnt="0"/>
      <dgm:spPr/>
    </dgm:pt>
    <dgm:pt modelId="{19B8C2B4-703F-4BDD-B6A5-221400D3A2BD}" type="pres">
      <dgm:prSet presAssocID="{8BE9F907-F70E-4D7C-9F34-9ADEB73A47B5}" presName="hierChild5" presStyleCnt="0"/>
      <dgm:spPr/>
    </dgm:pt>
    <dgm:pt modelId="{66957B98-E44F-4064-AAFD-7B5BB0D06314}" type="pres">
      <dgm:prSet presAssocID="{5A7788BB-130C-49F7-B8CB-21361DC1C3F6}" presName="Name37" presStyleLbl="parChTrans1D3" presStyleIdx="5" presStyleCnt="23"/>
      <dgm:spPr/>
    </dgm:pt>
    <dgm:pt modelId="{7047B861-BE38-4A1B-86B5-07E7709B6944}" type="pres">
      <dgm:prSet presAssocID="{D56BCC88-EBFD-40E0-A60C-75D28A252401}" presName="hierRoot2" presStyleCnt="0">
        <dgm:presLayoutVars>
          <dgm:hierBranch val="init"/>
        </dgm:presLayoutVars>
      </dgm:prSet>
      <dgm:spPr/>
    </dgm:pt>
    <dgm:pt modelId="{CF6929C8-7FAD-42C4-8270-4AC11CDE9583}" type="pres">
      <dgm:prSet presAssocID="{D56BCC88-EBFD-40E0-A60C-75D28A252401}" presName="rootComposite" presStyleCnt="0"/>
      <dgm:spPr/>
    </dgm:pt>
    <dgm:pt modelId="{610D84FD-59FD-4682-B750-8E874A22EF14}" type="pres">
      <dgm:prSet presAssocID="{D56BCC88-EBFD-40E0-A60C-75D28A252401}" presName="rootText" presStyleLbl="node3" presStyleIdx="5" presStyleCnt="23">
        <dgm:presLayoutVars>
          <dgm:chPref val="3"/>
        </dgm:presLayoutVars>
      </dgm:prSet>
      <dgm:spPr/>
    </dgm:pt>
    <dgm:pt modelId="{5BB1DD2A-21FB-454E-96CF-4ECD7D517830}" type="pres">
      <dgm:prSet presAssocID="{D56BCC88-EBFD-40E0-A60C-75D28A252401}" presName="rootConnector" presStyleLbl="node3" presStyleIdx="5" presStyleCnt="23"/>
      <dgm:spPr/>
    </dgm:pt>
    <dgm:pt modelId="{C6A90468-E9E6-425C-8A81-B69D189CB016}" type="pres">
      <dgm:prSet presAssocID="{D56BCC88-EBFD-40E0-A60C-75D28A252401}" presName="hierChild4" presStyleCnt="0"/>
      <dgm:spPr/>
    </dgm:pt>
    <dgm:pt modelId="{D26DCC64-4C62-4D0E-951A-1BD0C05B2EC8}" type="pres">
      <dgm:prSet presAssocID="{D56BCC88-EBFD-40E0-A60C-75D28A252401}" presName="hierChild5" presStyleCnt="0"/>
      <dgm:spPr/>
    </dgm:pt>
    <dgm:pt modelId="{9409F91F-1B13-47A3-97BE-4764ABAF34DE}" type="pres">
      <dgm:prSet presAssocID="{3035A3C1-7662-4EF5-A85A-A21757A6D887}" presName="hierChild5" presStyleCnt="0"/>
      <dgm:spPr/>
    </dgm:pt>
    <dgm:pt modelId="{9FB455E8-B6FA-4DE5-A761-21237EE1B548}" type="pres">
      <dgm:prSet presAssocID="{95677B76-7082-4082-AEA8-2048EEF0BDAF}" presName="Name37" presStyleLbl="parChTrans1D2" presStyleIdx="2" presStyleCnt="7"/>
      <dgm:spPr/>
    </dgm:pt>
    <dgm:pt modelId="{D62C715E-D851-4FC0-A5F7-6C46295EAB43}" type="pres">
      <dgm:prSet presAssocID="{D75B2AA6-6ABA-4550-96D7-ED909C97B2E1}" presName="hierRoot2" presStyleCnt="0">
        <dgm:presLayoutVars>
          <dgm:hierBranch val="init"/>
        </dgm:presLayoutVars>
      </dgm:prSet>
      <dgm:spPr/>
    </dgm:pt>
    <dgm:pt modelId="{E98226F8-A67E-4D1B-9A76-84B9E8BCD9ED}" type="pres">
      <dgm:prSet presAssocID="{D75B2AA6-6ABA-4550-96D7-ED909C97B2E1}" presName="rootComposite" presStyleCnt="0"/>
      <dgm:spPr/>
    </dgm:pt>
    <dgm:pt modelId="{24CD26A8-047B-446A-BD25-EFB0D2746414}" type="pres">
      <dgm:prSet presAssocID="{D75B2AA6-6ABA-4550-96D7-ED909C97B2E1}" presName="rootText" presStyleLbl="node2" presStyleIdx="2" presStyleCnt="7">
        <dgm:presLayoutVars>
          <dgm:chPref val="3"/>
        </dgm:presLayoutVars>
      </dgm:prSet>
      <dgm:spPr/>
    </dgm:pt>
    <dgm:pt modelId="{CE50BD20-2225-4FC8-B7E5-ACA6790C65D0}" type="pres">
      <dgm:prSet presAssocID="{D75B2AA6-6ABA-4550-96D7-ED909C97B2E1}" presName="rootConnector" presStyleLbl="node2" presStyleIdx="2" presStyleCnt="7"/>
      <dgm:spPr/>
    </dgm:pt>
    <dgm:pt modelId="{E1BCDD95-AE28-4380-8623-52FD5C28AE3A}" type="pres">
      <dgm:prSet presAssocID="{D75B2AA6-6ABA-4550-96D7-ED909C97B2E1}" presName="hierChild4" presStyleCnt="0"/>
      <dgm:spPr/>
    </dgm:pt>
    <dgm:pt modelId="{83F1F223-6AAD-4BD1-A640-1C72FA9D5CDA}" type="pres">
      <dgm:prSet presAssocID="{7F28E2DE-B2BB-48EA-8DCC-CFB5CA87347F}" presName="Name37" presStyleLbl="parChTrans1D3" presStyleIdx="6" presStyleCnt="23"/>
      <dgm:spPr/>
    </dgm:pt>
    <dgm:pt modelId="{BFF26CB7-EF7F-4C17-BBE7-609D3E783A06}" type="pres">
      <dgm:prSet presAssocID="{3DD9C05B-F01B-4AC6-881F-B92F13D71CA5}" presName="hierRoot2" presStyleCnt="0">
        <dgm:presLayoutVars>
          <dgm:hierBranch val="init"/>
        </dgm:presLayoutVars>
      </dgm:prSet>
      <dgm:spPr/>
    </dgm:pt>
    <dgm:pt modelId="{92E5C2D5-FB03-4400-BE9A-AECF1E9E04C2}" type="pres">
      <dgm:prSet presAssocID="{3DD9C05B-F01B-4AC6-881F-B92F13D71CA5}" presName="rootComposite" presStyleCnt="0"/>
      <dgm:spPr/>
    </dgm:pt>
    <dgm:pt modelId="{AA010524-58EA-4480-A713-494CAAE8784E}" type="pres">
      <dgm:prSet presAssocID="{3DD9C05B-F01B-4AC6-881F-B92F13D71CA5}" presName="rootText" presStyleLbl="node3" presStyleIdx="6" presStyleCnt="23">
        <dgm:presLayoutVars>
          <dgm:chPref val="3"/>
        </dgm:presLayoutVars>
      </dgm:prSet>
      <dgm:spPr/>
    </dgm:pt>
    <dgm:pt modelId="{E3AF2A83-492B-4FED-B2DA-7D6972029589}" type="pres">
      <dgm:prSet presAssocID="{3DD9C05B-F01B-4AC6-881F-B92F13D71CA5}" presName="rootConnector" presStyleLbl="node3" presStyleIdx="6" presStyleCnt="23"/>
      <dgm:spPr/>
    </dgm:pt>
    <dgm:pt modelId="{2456B38D-894F-4776-A37C-0DC971FE9168}" type="pres">
      <dgm:prSet presAssocID="{3DD9C05B-F01B-4AC6-881F-B92F13D71CA5}" presName="hierChild4" presStyleCnt="0"/>
      <dgm:spPr/>
    </dgm:pt>
    <dgm:pt modelId="{63DA0F07-C2D4-43F6-ACDD-805B86ECE30A}" type="pres">
      <dgm:prSet presAssocID="{3DD9C05B-F01B-4AC6-881F-B92F13D71CA5}" presName="hierChild5" presStyleCnt="0"/>
      <dgm:spPr/>
    </dgm:pt>
    <dgm:pt modelId="{C3E8F8FD-4C7A-4D38-9059-B9F64039F4C0}" type="pres">
      <dgm:prSet presAssocID="{9A84554C-0539-4DE0-9C6F-CA5AC5FC6B1C}" presName="Name37" presStyleLbl="parChTrans1D3" presStyleIdx="7" presStyleCnt="23"/>
      <dgm:spPr/>
    </dgm:pt>
    <dgm:pt modelId="{5624151B-5869-4E8E-AFAE-15503E4B0E2C}" type="pres">
      <dgm:prSet presAssocID="{EBBAB7D9-B551-4096-BF24-604DC16443E3}" presName="hierRoot2" presStyleCnt="0">
        <dgm:presLayoutVars>
          <dgm:hierBranch val="init"/>
        </dgm:presLayoutVars>
      </dgm:prSet>
      <dgm:spPr/>
    </dgm:pt>
    <dgm:pt modelId="{F4FD2077-A26C-435D-92DF-9F615AA68767}" type="pres">
      <dgm:prSet presAssocID="{EBBAB7D9-B551-4096-BF24-604DC16443E3}" presName="rootComposite" presStyleCnt="0"/>
      <dgm:spPr/>
    </dgm:pt>
    <dgm:pt modelId="{0054A134-5A19-4B62-8E3C-3F712CC2CA84}" type="pres">
      <dgm:prSet presAssocID="{EBBAB7D9-B551-4096-BF24-604DC16443E3}" presName="rootText" presStyleLbl="node3" presStyleIdx="7" presStyleCnt="23">
        <dgm:presLayoutVars>
          <dgm:chPref val="3"/>
        </dgm:presLayoutVars>
      </dgm:prSet>
      <dgm:spPr/>
    </dgm:pt>
    <dgm:pt modelId="{EF7DEDF2-82E9-4AB5-B21D-DF68E09ACD05}" type="pres">
      <dgm:prSet presAssocID="{EBBAB7D9-B551-4096-BF24-604DC16443E3}" presName="rootConnector" presStyleLbl="node3" presStyleIdx="7" presStyleCnt="23"/>
      <dgm:spPr/>
    </dgm:pt>
    <dgm:pt modelId="{C27A68BD-E9FF-480D-9A04-832954E1FDDA}" type="pres">
      <dgm:prSet presAssocID="{EBBAB7D9-B551-4096-BF24-604DC16443E3}" presName="hierChild4" presStyleCnt="0"/>
      <dgm:spPr/>
    </dgm:pt>
    <dgm:pt modelId="{314AF7AD-8030-4EA3-9E70-86A4AE9D65E0}" type="pres">
      <dgm:prSet presAssocID="{EBBAB7D9-B551-4096-BF24-604DC16443E3}" presName="hierChild5" presStyleCnt="0"/>
      <dgm:spPr/>
    </dgm:pt>
    <dgm:pt modelId="{1DFD4570-75A1-46FD-9FA3-B62E00FCE690}" type="pres">
      <dgm:prSet presAssocID="{21AC01CF-F52C-4A43-A81A-61DF5000A7A8}" presName="Name37" presStyleLbl="parChTrans1D3" presStyleIdx="8" presStyleCnt="23"/>
      <dgm:spPr/>
    </dgm:pt>
    <dgm:pt modelId="{33496289-8148-4C5E-8B87-F236D832EC1E}" type="pres">
      <dgm:prSet presAssocID="{BF0BDCAA-5BE0-4B72-882F-49C9140EC98F}" presName="hierRoot2" presStyleCnt="0">
        <dgm:presLayoutVars>
          <dgm:hierBranch val="init"/>
        </dgm:presLayoutVars>
      </dgm:prSet>
      <dgm:spPr/>
    </dgm:pt>
    <dgm:pt modelId="{1B946E6D-A808-4EA8-9159-E0BE07E3E6DF}" type="pres">
      <dgm:prSet presAssocID="{BF0BDCAA-5BE0-4B72-882F-49C9140EC98F}" presName="rootComposite" presStyleCnt="0"/>
      <dgm:spPr/>
    </dgm:pt>
    <dgm:pt modelId="{95FCD55A-37B6-4EB3-9876-4FA3149D9403}" type="pres">
      <dgm:prSet presAssocID="{BF0BDCAA-5BE0-4B72-882F-49C9140EC98F}" presName="rootText" presStyleLbl="node3" presStyleIdx="8" presStyleCnt="23">
        <dgm:presLayoutVars>
          <dgm:chPref val="3"/>
        </dgm:presLayoutVars>
      </dgm:prSet>
      <dgm:spPr/>
    </dgm:pt>
    <dgm:pt modelId="{59109C6A-2175-4924-A4C5-907227B116AE}" type="pres">
      <dgm:prSet presAssocID="{BF0BDCAA-5BE0-4B72-882F-49C9140EC98F}" presName="rootConnector" presStyleLbl="node3" presStyleIdx="8" presStyleCnt="23"/>
      <dgm:spPr/>
    </dgm:pt>
    <dgm:pt modelId="{BF5861C4-1679-4DD2-BB13-A14816790449}" type="pres">
      <dgm:prSet presAssocID="{BF0BDCAA-5BE0-4B72-882F-49C9140EC98F}" presName="hierChild4" presStyleCnt="0"/>
      <dgm:spPr/>
    </dgm:pt>
    <dgm:pt modelId="{823905C9-8684-4CA6-8C4D-212A655859E8}" type="pres">
      <dgm:prSet presAssocID="{BF0BDCAA-5BE0-4B72-882F-49C9140EC98F}" presName="hierChild5" presStyleCnt="0"/>
      <dgm:spPr/>
    </dgm:pt>
    <dgm:pt modelId="{20FEEF29-A109-4690-A054-F7F551FF7B16}" type="pres">
      <dgm:prSet presAssocID="{D75B2AA6-6ABA-4550-96D7-ED909C97B2E1}" presName="hierChild5" presStyleCnt="0"/>
      <dgm:spPr/>
    </dgm:pt>
    <dgm:pt modelId="{72925EF5-6EDB-4A8F-B245-2F7CAF698C7D}" type="pres">
      <dgm:prSet presAssocID="{48C049CF-8AB2-48C1-B9A5-9AE3C1C362BB}" presName="Name37" presStyleLbl="parChTrans1D2" presStyleIdx="3" presStyleCnt="7"/>
      <dgm:spPr/>
    </dgm:pt>
    <dgm:pt modelId="{22A08D1F-D5EC-470E-B82C-159A2D00FC75}" type="pres">
      <dgm:prSet presAssocID="{075C513C-0F5B-4075-975D-E32FE606A822}" presName="hierRoot2" presStyleCnt="0">
        <dgm:presLayoutVars>
          <dgm:hierBranch val="init"/>
        </dgm:presLayoutVars>
      </dgm:prSet>
      <dgm:spPr/>
    </dgm:pt>
    <dgm:pt modelId="{87CBF18F-1F09-48AB-9E02-135EE1411A9A}" type="pres">
      <dgm:prSet presAssocID="{075C513C-0F5B-4075-975D-E32FE606A822}" presName="rootComposite" presStyleCnt="0"/>
      <dgm:spPr/>
    </dgm:pt>
    <dgm:pt modelId="{D2F18033-BD9D-4F38-8895-B29D21F50D59}" type="pres">
      <dgm:prSet presAssocID="{075C513C-0F5B-4075-975D-E32FE606A822}" presName="rootText" presStyleLbl="node2" presStyleIdx="3" presStyleCnt="7">
        <dgm:presLayoutVars>
          <dgm:chPref val="3"/>
        </dgm:presLayoutVars>
      </dgm:prSet>
      <dgm:spPr/>
    </dgm:pt>
    <dgm:pt modelId="{BE85CDF2-B182-4889-80FE-7AA4A5327D44}" type="pres">
      <dgm:prSet presAssocID="{075C513C-0F5B-4075-975D-E32FE606A822}" presName="rootConnector" presStyleLbl="node2" presStyleIdx="3" presStyleCnt="7"/>
      <dgm:spPr/>
    </dgm:pt>
    <dgm:pt modelId="{7192D8EC-7622-4968-B6B0-388C1B6562C9}" type="pres">
      <dgm:prSet presAssocID="{075C513C-0F5B-4075-975D-E32FE606A822}" presName="hierChild4" presStyleCnt="0"/>
      <dgm:spPr/>
    </dgm:pt>
    <dgm:pt modelId="{7F29605A-4F5D-49D0-ACAC-E5F346D665FA}" type="pres">
      <dgm:prSet presAssocID="{DD10FB6B-B66D-41E8-8CB3-961DD7D4FF34}" presName="Name37" presStyleLbl="parChTrans1D3" presStyleIdx="9" presStyleCnt="23"/>
      <dgm:spPr/>
    </dgm:pt>
    <dgm:pt modelId="{34CD2CA0-63DC-4EF0-992E-A631B39A0D8E}" type="pres">
      <dgm:prSet presAssocID="{51D88E8C-81DA-4744-BAB6-B837D749A2E4}" presName="hierRoot2" presStyleCnt="0">
        <dgm:presLayoutVars>
          <dgm:hierBranch val="init"/>
        </dgm:presLayoutVars>
      </dgm:prSet>
      <dgm:spPr/>
    </dgm:pt>
    <dgm:pt modelId="{198FD46D-53C7-4043-B372-2AD627CD3D01}" type="pres">
      <dgm:prSet presAssocID="{51D88E8C-81DA-4744-BAB6-B837D749A2E4}" presName="rootComposite" presStyleCnt="0"/>
      <dgm:spPr/>
    </dgm:pt>
    <dgm:pt modelId="{56F6A8ED-68FB-4C9A-BA88-A7C83B6EE112}" type="pres">
      <dgm:prSet presAssocID="{51D88E8C-81DA-4744-BAB6-B837D749A2E4}" presName="rootText" presStyleLbl="node3" presStyleIdx="9" presStyleCnt="23">
        <dgm:presLayoutVars>
          <dgm:chPref val="3"/>
        </dgm:presLayoutVars>
      </dgm:prSet>
      <dgm:spPr/>
    </dgm:pt>
    <dgm:pt modelId="{88BEA57F-C6EA-425B-A222-175ABFD1F305}" type="pres">
      <dgm:prSet presAssocID="{51D88E8C-81DA-4744-BAB6-B837D749A2E4}" presName="rootConnector" presStyleLbl="node3" presStyleIdx="9" presStyleCnt="23"/>
      <dgm:spPr/>
    </dgm:pt>
    <dgm:pt modelId="{E03C5240-7A71-45FE-8C0F-B27B1D2471C0}" type="pres">
      <dgm:prSet presAssocID="{51D88E8C-81DA-4744-BAB6-B837D749A2E4}" presName="hierChild4" presStyleCnt="0"/>
      <dgm:spPr/>
    </dgm:pt>
    <dgm:pt modelId="{D9A0AA60-00A4-42F0-B4A5-37EBED87FEAE}" type="pres">
      <dgm:prSet presAssocID="{51D88E8C-81DA-4744-BAB6-B837D749A2E4}" presName="hierChild5" presStyleCnt="0"/>
      <dgm:spPr/>
    </dgm:pt>
    <dgm:pt modelId="{D5BB59C4-D849-4652-86F5-720A3AA65D98}" type="pres">
      <dgm:prSet presAssocID="{5E1F6913-D947-46AC-9153-D73E4F5C352A}" presName="Name37" presStyleLbl="parChTrans1D3" presStyleIdx="10" presStyleCnt="23"/>
      <dgm:spPr/>
    </dgm:pt>
    <dgm:pt modelId="{9AB03BF1-4E75-48C0-B9F7-8C0DC5630456}" type="pres">
      <dgm:prSet presAssocID="{B05BD8F2-523C-4A01-8F8E-C75B4C28756B}" presName="hierRoot2" presStyleCnt="0">
        <dgm:presLayoutVars>
          <dgm:hierBranch val="init"/>
        </dgm:presLayoutVars>
      </dgm:prSet>
      <dgm:spPr/>
    </dgm:pt>
    <dgm:pt modelId="{C1C603ED-4FAE-4093-A9DD-2467A36C5BB9}" type="pres">
      <dgm:prSet presAssocID="{B05BD8F2-523C-4A01-8F8E-C75B4C28756B}" presName="rootComposite" presStyleCnt="0"/>
      <dgm:spPr/>
    </dgm:pt>
    <dgm:pt modelId="{71D6B793-EA07-430F-B089-9DB65FE00335}" type="pres">
      <dgm:prSet presAssocID="{B05BD8F2-523C-4A01-8F8E-C75B4C28756B}" presName="rootText" presStyleLbl="node3" presStyleIdx="10" presStyleCnt="23">
        <dgm:presLayoutVars>
          <dgm:chPref val="3"/>
        </dgm:presLayoutVars>
      </dgm:prSet>
      <dgm:spPr/>
    </dgm:pt>
    <dgm:pt modelId="{A4A2F118-0A0C-41FD-9916-7251FCBA0703}" type="pres">
      <dgm:prSet presAssocID="{B05BD8F2-523C-4A01-8F8E-C75B4C28756B}" presName="rootConnector" presStyleLbl="node3" presStyleIdx="10" presStyleCnt="23"/>
      <dgm:spPr/>
    </dgm:pt>
    <dgm:pt modelId="{769855BD-7C41-44F9-91EE-1C24BDBE7B49}" type="pres">
      <dgm:prSet presAssocID="{B05BD8F2-523C-4A01-8F8E-C75B4C28756B}" presName="hierChild4" presStyleCnt="0"/>
      <dgm:spPr/>
    </dgm:pt>
    <dgm:pt modelId="{499E5F87-1171-4DA5-B9A6-DF9311119FEF}" type="pres">
      <dgm:prSet presAssocID="{B05BD8F2-523C-4A01-8F8E-C75B4C28756B}" presName="hierChild5" presStyleCnt="0"/>
      <dgm:spPr/>
    </dgm:pt>
    <dgm:pt modelId="{829D76E9-3B4B-4275-B38D-28B5402F05E5}" type="pres">
      <dgm:prSet presAssocID="{F62D123C-BC2B-43C5-9D0B-43BB4B866E62}" presName="Name37" presStyleLbl="parChTrans1D3" presStyleIdx="11" presStyleCnt="23"/>
      <dgm:spPr/>
    </dgm:pt>
    <dgm:pt modelId="{F48E66B1-90BF-42BB-94B1-2366E390090F}" type="pres">
      <dgm:prSet presAssocID="{2C9C3F03-A9B4-425A-9A74-002C77F32D3F}" presName="hierRoot2" presStyleCnt="0">
        <dgm:presLayoutVars>
          <dgm:hierBranch val="init"/>
        </dgm:presLayoutVars>
      </dgm:prSet>
      <dgm:spPr/>
    </dgm:pt>
    <dgm:pt modelId="{6B784C7D-8F94-4688-83A1-5C302D8BDFE4}" type="pres">
      <dgm:prSet presAssocID="{2C9C3F03-A9B4-425A-9A74-002C77F32D3F}" presName="rootComposite" presStyleCnt="0"/>
      <dgm:spPr/>
    </dgm:pt>
    <dgm:pt modelId="{6A753E38-1A48-4F8A-9C12-237F11009E69}" type="pres">
      <dgm:prSet presAssocID="{2C9C3F03-A9B4-425A-9A74-002C77F32D3F}" presName="rootText" presStyleLbl="node3" presStyleIdx="11" presStyleCnt="23">
        <dgm:presLayoutVars>
          <dgm:chPref val="3"/>
        </dgm:presLayoutVars>
      </dgm:prSet>
      <dgm:spPr/>
    </dgm:pt>
    <dgm:pt modelId="{08F93CD9-7CA2-42CB-BAAB-29A23A258DDD}" type="pres">
      <dgm:prSet presAssocID="{2C9C3F03-A9B4-425A-9A74-002C77F32D3F}" presName="rootConnector" presStyleLbl="node3" presStyleIdx="11" presStyleCnt="23"/>
      <dgm:spPr/>
    </dgm:pt>
    <dgm:pt modelId="{AB86B6BA-8CE1-4E4F-BCB3-CE82B0A885AA}" type="pres">
      <dgm:prSet presAssocID="{2C9C3F03-A9B4-425A-9A74-002C77F32D3F}" presName="hierChild4" presStyleCnt="0"/>
      <dgm:spPr/>
    </dgm:pt>
    <dgm:pt modelId="{4EB39C6E-0059-4B2E-8448-7793926B3040}" type="pres">
      <dgm:prSet presAssocID="{2C9C3F03-A9B4-425A-9A74-002C77F32D3F}" presName="hierChild5" presStyleCnt="0"/>
      <dgm:spPr/>
    </dgm:pt>
    <dgm:pt modelId="{1F4A20CD-B241-420F-9DEE-59795E2A5FCD}" type="pres">
      <dgm:prSet presAssocID="{075C513C-0F5B-4075-975D-E32FE606A822}" presName="hierChild5" presStyleCnt="0"/>
      <dgm:spPr/>
    </dgm:pt>
    <dgm:pt modelId="{628600C0-0131-48EC-B51E-99A5C2BD1496}" type="pres">
      <dgm:prSet presAssocID="{EA29F9F5-C9FB-4359-A886-5BC25878975A}" presName="Name37" presStyleLbl="parChTrans1D2" presStyleIdx="4" presStyleCnt="7"/>
      <dgm:spPr/>
    </dgm:pt>
    <dgm:pt modelId="{CC1DAC80-5C3D-44B1-8E30-8C538E58EB09}" type="pres">
      <dgm:prSet presAssocID="{4BD4191C-68A0-40E4-A445-27CD6C6874D0}" presName="hierRoot2" presStyleCnt="0">
        <dgm:presLayoutVars>
          <dgm:hierBranch val="init"/>
        </dgm:presLayoutVars>
      </dgm:prSet>
      <dgm:spPr/>
    </dgm:pt>
    <dgm:pt modelId="{DC0057AA-9AE9-4F6D-8AAE-C7FA06A1F3AD}" type="pres">
      <dgm:prSet presAssocID="{4BD4191C-68A0-40E4-A445-27CD6C6874D0}" presName="rootComposite" presStyleCnt="0"/>
      <dgm:spPr/>
    </dgm:pt>
    <dgm:pt modelId="{C95C5F3B-5909-44A0-ADB1-91284B8E589E}" type="pres">
      <dgm:prSet presAssocID="{4BD4191C-68A0-40E4-A445-27CD6C6874D0}" presName="rootText" presStyleLbl="node2" presStyleIdx="4" presStyleCnt="7">
        <dgm:presLayoutVars>
          <dgm:chPref val="3"/>
        </dgm:presLayoutVars>
      </dgm:prSet>
      <dgm:spPr/>
    </dgm:pt>
    <dgm:pt modelId="{C67FD57C-E475-4EB8-8A2D-D891F778BAFB}" type="pres">
      <dgm:prSet presAssocID="{4BD4191C-68A0-40E4-A445-27CD6C6874D0}" presName="rootConnector" presStyleLbl="node2" presStyleIdx="4" presStyleCnt="7"/>
      <dgm:spPr/>
    </dgm:pt>
    <dgm:pt modelId="{C6B8BCAB-92C8-41BE-AB18-1D3DD2B67B85}" type="pres">
      <dgm:prSet presAssocID="{4BD4191C-68A0-40E4-A445-27CD6C6874D0}" presName="hierChild4" presStyleCnt="0"/>
      <dgm:spPr/>
    </dgm:pt>
    <dgm:pt modelId="{EBC38E00-570C-41EB-AF17-E219DF036D01}" type="pres">
      <dgm:prSet presAssocID="{A7D5B015-3FE0-4A92-9A86-455B5C024046}" presName="Name37" presStyleLbl="parChTrans1D3" presStyleIdx="12" presStyleCnt="23"/>
      <dgm:spPr/>
    </dgm:pt>
    <dgm:pt modelId="{739B653C-DD61-4F76-A658-4ABD7B179BCA}" type="pres">
      <dgm:prSet presAssocID="{97E8EE2B-0687-482F-ACDD-CFE93CCC39C1}" presName="hierRoot2" presStyleCnt="0">
        <dgm:presLayoutVars>
          <dgm:hierBranch val="init"/>
        </dgm:presLayoutVars>
      </dgm:prSet>
      <dgm:spPr/>
    </dgm:pt>
    <dgm:pt modelId="{5C272A21-831F-4F12-98E2-93376C25432C}" type="pres">
      <dgm:prSet presAssocID="{97E8EE2B-0687-482F-ACDD-CFE93CCC39C1}" presName="rootComposite" presStyleCnt="0"/>
      <dgm:spPr/>
    </dgm:pt>
    <dgm:pt modelId="{9D58318D-53F1-4C94-89E4-802D9C9E3AF1}" type="pres">
      <dgm:prSet presAssocID="{97E8EE2B-0687-482F-ACDD-CFE93CCC39C1}" presName="rootText" presStyleLbl="node3" presStyleIdx="12" presStyleCnt="23">
        <dgm:presLayoutVars>
          <dgm:chPref val="3"/>
        </dgm:presLayoutVars>
      </dgm:prSet>
      <dgm:spPr/>
    </dgm:pt>
    <dgm:pt modelId="{346E75B9-C2B7-4A80-9165-7C97AEBC5A4A}" type="pres">
      <dgm:prSet presAssocID="{97E8EE2B-0687-482F-ACDD-CFE93CCC39C1}" presName="rootConnector" presStyleLbl="node3" presStyleIdx="12" presStyleCnt="23"/>
      <dgm:spPr/>
    </dgm:pt>
    <dgm:pt modelId="{478C99CC-A6A6-4B57-801E-C450FB59B66B}" type="pres">
      <dgm:prSet presAssocID="{97E8EE2B-0687-482F-ACDD-CFE93CCC39C1}" presName="hierChild4" presStyleCnt="0"/>
      <dgm:spPr/>
    </dgm:pt>
    <dgm:pt modelId="{C2C8DA46-C725-42D2-B669-FCBA8ED4B47F}" type="pres">
      <dgm:prSet presAssocID="{97E8EE2B-0687-482F-ACDD-CFE93CCC39C1}" presName="hierChild5" presStyleCnt="0"/>
      <dgm:spPr/>
    </dgm:pt>
    <dgm:pt modelId="{975D8138-7541-4171-8D62-4DA69DCB486C}" type="pres">
      <dgm:prSet presAssocID="{CFEEC3AC-9558-419A-A300-F421678C7D6B}" presName="Name37" presStyleLbl="parChTrans1D3" presStyleIdx="13" presStyleCnt="23"/>
      <dgm:spPr/>
    </dgm:pt>
    <dgm:pt modelId="{391E1973-DE18-499B-82F5-7BCD31C45E8A}" type="pres">
      <dgm:prSet presAssocID="{D18A6267-70F6-4986-80C4-4D02414A45B8}" presName="hierRoot2" presStyleCnt="0">
        <dgm:presLayoutVars>
          <dgm:hierBranch val="init"/>
        </dgm:presLayoutVars>
      </dgm:prSet>
      <dgm:spPr/>
    </dgm:pt>
    <dgm:pt modelId="{5DE3685F-AC1A-4335-86BD-13AC5E96A93C}" type="pres">
      <dgm:prSet presAssocID="{D18A6267-70F6-4986-80C4-4D02414A45B8}" presName="rootComposite" presStyleCnt="0"/>
      <dgm:spPr/>
    </dgm:pt>
    <dgm:pt modelId="{5EBF4F08-0D54-4BDF-93E8-DB6A607FC950}" type="pres">
      <dgm:prSet presAssocID="{D18A6267-70F6-4986-80C4-4D02414A45B8}" presName="rootText" presStyleLbl="node3" presStyleIdx="13" presStyleCnt="23">
        <dgm:presLayoutVars>
          <dgm:chPref val="3"/>
        </dgm:presLayoutVars>
      </dgm:prSet>
      <dgm:spPr/>
    </dgm:pt>
    <dgm:pt modelId="{18249808-D0D6-46E5-9635-EB74AD7A6C2F}" type="pres">
      <dgm:prSet presAssocID="{D18A6267-70F6-4986-80C4-4D02414A45B8}" presName="rootConnector" presStyleLbl="node3" presStyleIdx="13" presStyleCnt="23"/>
      <dgm:spPr/>
    </dgm:pt>
    <dgm:pt modelId="{E337795E-2C48-4E87-BB95-1052393165DD}" type="pres">
      <dgm:prSet presAssocID="{D18A6267-70F6-4986-80C4-4D02414A45B8}" presName="hierChild4" presStyleCnt="0"/>
      <dgm:spPr/>
    </dgm:pt>
    <dgm:pt modelId="{70E5C812-2508-43D7-86C8-447362740D8C}" type="pres">
      <dgm:prSet presAssocID="{D18A6267-70F6-4986-80C4-4D02414A45B8}" presName="hierChild5" presStyleCnt="0"/>
      <dgm:spPr/>
    </dgm:pt>
    <dgm:pt modelId="{F03D6A4F-13AD-4C11-A90B-65C04064692B}" type="pres">
      <dgm:prSet presAssocID="{3BE2B8CE-E6CE-4614-BA80-CBF527A630C1}" presName="Name37" presStyleLbl="parChTrans1D3" presStyleIdx="14" presStyleCnt="23"/>
      <dgm:spPr/>
    </dgm:pt>
    <dgm:pt modelId="{BD93F7E0-AC34-4800-B347-5ED686EEFE46}" type="pres">
      <dgm:prSet presAssocID="{462B233A-50CE-4274-AB64-24DA6A281B77}" presName="hierRoot2" presStyleCnt="0">
        <dgm:presLayoutVars>
          <dgm:hierBranch val="init"/>
        </dgm:presLayoutVars>
      </dgm:prSet>
      <dgm:spPr/>
    </dgm:pt>
    <dgm:pt modelId="{85B16AE9-A679-4D69-8C6A-15D9ADE47ABF}" type="pres">
      <dgm:prSet presAssocID="{462B233A-50CE-4274-AB64-24DA6A281B77}" presName="rootComposite" presStyleCnt="0"/>
      <dgm:spPr/>
    </dgm:pt>
    <dgm:pt modelId="{BFFCEEAD-A434-497E-AFEF-4E704DC1614B}" type="pres">
      <dgm:prSet presAssocID="{462B233A-50CE-4274-AB64-24DA6A281B77}" presName="rootText" presStyleLbl="node3" presStyleIdx="14" presStyleCnt="23">
        <dgm:presLayoutVars>
          <dgm:chPref val="3"/>
        </dgm:presLayoutVars>
      </dgm:prSet>
      <dgm:spPr/>
    </dgm:pt>
    <dgm:pt modelId="{DC33E6D1-542D-4117-BB6A-6B11580E2C52}" type="pres">
      <dgm:prSet presAssocID="{462B233A-50CE-4274-AB64-24DA6A281B77}" presName="rootConnector" presStyleLbl="node3" presStyleIdx="14" presStyleCnt="23"/>
      <dgm:spPr/>
    </dgm:pt>
    <dgm:pt modelId="{E4891E6B-3479-4DA2-8993-010A4BE4EF7C}" type="pres">
      <dgm:prSet presAssocID="{462B233A-50CE-4274-AB64-24DA6A281B77}" presName="hierChild4" presStyleCnt="0"/>
      <dgm:spPr/>
    </dgm:pt>
    <dgm:pt modelId="{3ACE54F5-14AA-40A4-A2CD-1F549BF0FD2A}" type="pres">
      <dgm:prSet presAssocID="{462B233A-50CE-4274-AB64-24DA6A281B77}" presName="hierChild5" presStyleCnt="0"/>
      <dgm:spPr/>
    </dgm:pt>
    <dgm:pt modelId="{6BAA889F-064E-4D58-906E-ECE926A49206}" type="pres">
      <dgm:prSet presAssocID="{4BD4191C-68A0-40E4-A445-27CD6C6874D0}" presName="hierChild5" presStyleCnt="0"/>
      <dgm:spPr/>
    </dgm:pt>
    <dgm:pt modelId="{6843DE90-1355-4D1D-8EB3-B781A2E815F1}" type="pres">
      <dgm:prSet presAssocID="{16CC7421-3AA0-4892-A78E-E259E0238E9B}" presName="Name37" presStyleLbl="parChTrans1D2" presStyleIdx="5" presStyleCnt="7"/>
      <dgm:spPr/>
    </dgm:pt>
    <dgm:pt modelId="{DA893A32-88C8-4401-B042-409CC7CA2D5B}" type="pres">
      <dgm:prSet presAssocID="{F9B0D8D2-9195-4011-AA6B-62A16055F95E}" presName="hierRoot2" presStyleCnt="0">
        <dgm:presLayoutVars>
          <dgm:hierBranch val="init"/>
        </dgm:presLayoutVars>
      </dgm:prSet>
      <dgm:spPr/>
    </dgm:pt>
    <dgm:pt modelId="{A1976C6A-A3BD-47CD-BA84-97C5127F7D2D}" type="pres">
      <dgm:prSet presAssocID="{F9B0D8D2-9195-4011-AA6B-62A16055F95E}" presName="rootComposite" presStyleCnt="0"/>
      <dgm:spPr/>
    </dgm:pt>
    <dgm:pt modelId="{4A41B2D5-C8E1-47E2-A4E6-699231C8A2F3}" type="pres">
      <dgm:prSet presAssocID="{F9B0D8D2-9195-4011-AA6B-62A16055F95E}" presName="rootText" presStyleLbl="node2" presStyleIdx="5" presStyleCnt="7">
        <dgm:presLayoutVars>
          <dgm:chPref val="3"/>
        </dgm:presLayoutVars>
      </dgm:prSet>
      <dgm:spPr/>
    </dgm:pt>
    <dgm:pt modelId="{2C43B5B5-D8A4-410F-9085-548C35390E6E}" type="pres">
      <dgm:prSet presAssocID="{F9B0D8D2-9195-4011-AA6B-62A16055F95E}" presName="rootConnector" presStyleLbl="node2" presStyleIdx="5" presStyleCnt="7"/>
      <dgm:spPr/>
    </dgm:pt>
    <dgm:pt modelId="{045B11E4-295A-4E0C-9291-DE86FBC8D635}" type="pres">
      <dgm:prSet presAssocID="{F9B0D8D2-9195-4011-AA6B-62A16055F95E}" presName="hierChild4" presStyleCnt="0"/>
      <dgm:spPr/>
    </dgm:pt>
    <dgm:pt modelId="{DD09E523-EFA4-472F-9E82-91498D0D1B23}" type="pres">
      <dgm:prSet presAssocID="{C76BF7BA-A48F-41C8-A86A-EAACD0EC7A1C}" presName="Name37" presStyleLbl="parChTrans1D3" presStyleIdx="15" presStyleCnt="23"/>
      <dgm:spPr/>
    </dgm:pt>
    <dgm:pt modelId="{72F95348-E46D-4D8C-A0EB-945F2693E031}" type="pres">
      <dgm:prSet presAssocID="{1E6F18E3-E480-4DD8-BB98-6650CB51D0F4}" presName="hierRoot2" presStyleCnt="0">
        <dgm:presLayoutVars>
          <dgm:hierBranch val="init"/>
        </dgm:presLayoutVars>
      </dgm:prSet>
      <dgm:spPr/>
    </dgm:pt>
    <dgm:pt modelId="{02EBD201-43E7-41DC-8492-A9F0ABA0C55F}" type="pres">
      <dgm:prSet presAssocID="{1E6F18E3-E480-4DD8-BB98-6650CB51D0F4}" presName="rootComposite" presStyleCnt="0"/>
      <dgm:spPr/>
    </dgm:pt>
    <dgm:pt modelId="{C20B296F-5595-478B-BA8D-4F2A169D1524}" type="pres">
      <dgm:prSet presAssocID="{1E6F18E3-E480-4DD8-BB98-6650CB51D0F4}" presName="rootText" presStyleLbl="node3" presStyleIdx="15" presStyleCnt="23">
        <dgm:presLayoutVars>
          <dgm:chPref val="3"/>
        </dgm:presLayoutVars>
      </dgm:prSet>
      <dgm:spPr/>
    </dgm:pt>
    <dgm:pt modelId="{D25730F2-8445-4297-B4FB-6D10316C12BA}" type="pres">
      <dgm:prSet presAssocID="{1E6F18E3-E480-4DD8-BB98-6650CB51D0F4}" presName="rootConnector" presStyleLbl="node3" presStyleIdx="15" presStyleCnt="23"/>
      <dgm:spPr/>
    </dgm:pt>
    <dgm:pt modelId="{E87BDF43-A47A-41AC-AD46-DFBEF4899992}" type="pres">
      <dgm:prSet presAssocID="{1E6F18E3-E480-4DD8-BB98-6650CB51D0F4}" presName="hierChild4" presStyleCnt="0"/>
      <dgm:spPr/>
    </dgm:pt>
    <dgm:pt modelId="{E827F329-3F55-46F7-A88B-C4AA1F4AA179}" type="pres">
      <dgm:prSet presAssocID="{1E6F18E3-E480-4DD8-BB98-6650CB51D0F4}" presName="hierChild5" presStyleCnt="0"/>
      <dgm:spPr/>
    </dgm:pt>
    <dgm:pt modelId="{5B9141FD-D5E9-4180-9258-B99C82138B94}" type="pres">
      <dgm:prSet presAssocID="{7CA0E359-F673-4788-BFDD-BD8C01028860}" presName="Name37" presStyleLbl="parChTrans1D3" presStyleIdx="16" presStyleCnt="23"/>
      <dgm:spPr/>
    </dgm:pt>
    <dgm:pt modelId="{EAEE9B89-07DF-49DC-9D5E-557AA35716D1}" type="pres">
      <dgm:prSet presAssocID="{9F49D43D-B47D-41CD-95FB-F48D5B4240A5}" presName="hierRoot2" presStyleCnt="0">
        <dgm:presLayoutVars>
          <dgm:hierBranch val="init"/>
        </dgm:presLayoutVars>
      </dgm:prSet>
      <dgm:spPr/>
    </dgm:pt>
    <dgm:pt modelId="{6A9FE48A-2A4A-4351-8EC4-045F77619B11}" type="pres">
      <dgm:prSet presAssocID="{9F49D43D-B47D-41CD-95FB-F48D5B4240A5}" presName="rootComposite" presStyleCnt="0"/>
      <dgm:spPr/>
    </dgm:pt>
    <dgm:pt modelId="{34F30DD4-C2E9-4F59-831D-C6439AACE31A}" type="pres">
      <dgm:prSet presAssocID="{9F49D43D-B47D-41CD-95FB-F48D5B4240A5}" presName="rootText" presStyleLbl="node3" presStyleIdx="16" presStyleCnt="23">
        <dgm:presLayoutVars>
          <dgm:chPref val="3"/>
        </dgm:presLayoutVars>
      </dgm:prSet>
      <dgm:spPr/>
    </dgm:pt>
    <dgm:pt modelId="{B61ED01C-C12D-4800-BF2A-E4BE06A804B5}" type="pres">
      <dgm:prSet presAssocID="{9F49D43D-B47D-41CD-95FB-F48D5B4240A5}" presName="rootConnector" presStyleLbl="node3" presStyleIdx="16" presStyleCnt="23"/>
      <dgm:spPr/>
    </dgm:pt>
    <dgm:pt modelId="{B0537CD9-308F-4FBD-8FB3-F511082393FF}" type="pres">
      <dgm:prSet presAssocID="{9F49D43D-B47D-41CD-95FB-F48D5B4240A5}" presName="hierChild4" presStyleCnt="0"/>
      <dgm:spPr/>
    </dgm:pt>
    <dgm:pt modelId="{0A8784B1-82EE-4CEA-A802-CC4ECC4D9F5F}" type="pres">
      <dgm:prSet presAssocID="{9F49D43D-B47D-41CD-95FB-F48D5B4240A5}" presName="hierChild5" presStyleCnt="0"/>
      <dgm:spPr/>
    </dgm:pt>
    <dgm:pt modelId="{BB523266-4313-4E13-9EAB-5033A01B2D35}" type="pres">
      <dgm:prSet presAssocID="{36B6F78E-B100-4B32-9FC7-5479F17041EB}" presName="Name37" presStyleLbl="parChTrans1D3" presStyleIdx="17" presStyleCnt="23"/>
      <dgm:spPr/>
    </dgm:pt>
    <dgm:pt modelId="{B0115335-C3C0-4F72-99D1-DB44CE11C168}" type="pres">
      <dgm:prSet presAssocID="{6B921550-C4D2-45A5-A1E8-9608B84D7C1F}" presName="hierRoot2" presStyleCnt="0">
        <dgm:presLayoutVars>
          <dgm:hierBranch val="init"/>
        </dgm:presLayoutVars>
      </dgm:prSet>
      <dgm:spPr/>
    </dgm:pt>
    <dgm:pt modelId="{5656EE42-4A28-4E48-A9A8-E834C995C3C8}" type="pres">
      <dgm:prSet presAssocID="{6B921550-C4D2-45A5-A1E8-9608B84D7C1F}" presName="rootComposite" presStyleCnt="0"/>
      <dgm:spPr/>
    </dgm:pt>
    <dgm:pt modelId="{04622C9F-B8F5-4E6E-9A05-1BB4940E2AF1}" type="pres">
      <dgm:prSet presAssocID="{6B921550-C4D2-45A5-A1E8-9608B84D7C1F}" presName="rootText" presStyleLbl="node3" presStyleIdx="17" presStyleCnt="23">
        <dgm:presLayoutVars>
          <dgm:chPref val="3"/>
        </dgm:presLayoutVars>
      </dgm:prSet>
      <dgm:spPr/>
    </dgm:pt>
    <dgm:pt modelId="{A73A710E-75C3-4B12-8ADC-CFC5DB55F880}" type="pres">
      <dgm:prSet presAssocID="{6B921550-C4D2-45A5-A1E8-9608B84D7C1F}" presName="rootConnector" presStyleLbl="node3" presStyleIdx="17" presStyleCnt="23"/>
      <dgm:spPr/>
    </dgm:pt>
    <dgm:pt modelId="{D9405D59-C593-4B06-9EDB-609B710B8554}" type="pres">
      <dgm:prSet presAssocID="{6B921550-C4D2-45A5-A1E8-9608B84D7C1F}" presName="hierChild4" presStyleCnt="0"/>
      <dgm:spPr/>
    </dgm:pt>
    <dgm:pt modelId="{39EFA48C-312E-4523-A4D3-8807CE5033E4}" type="pres">
      <dgm:prSet presAssocID="{6B921550-C4D2-45A5-A1E8-9608B84D7C1F}" presName="hierChild5" presStyleCnt="0"/>
      <dgm:spPr/>
    </dgm:pt>
    <dgm:pt modelId="{9AC8EC0E-C12D-4291-9126-474BBC15B6FD}" type="pres">
      <dgm:prSet presAssocID="{D9F17C39-2C8D-40D1-91E2-33930F585168}" presName="Name37" presStyleLbl="parChTrans1D3" presStyleIdx="18" presStyleCnt="23"/>
      <dgm:spPr/>
    </dgm:pt>
    <dgm:pt modelId="{DCA72B86-0DC7-4556-BB9D-201C22DECC7B}" type="pres">
      <dgm:prSet presAssocID="{539B5F0B-1AD5-4281-A5F9-4A42B83F9B99}" presName="hierRoot2" presStyleCnt="0">
        <dgm:presLayoutVars>
          <dgm:hierBranch val="init"/>
        </dgm:presLayoutVars>
      </dgm:prSet>
      <dgm:spPr/>
    </dgm:pt>
    <dgm:pt modelId="{1413009A-B0B4-4D65-9663-1991D7F7B0DF}" type="pres">
      <dgm:prSet presAssocID="{539B5F0B-1AD5-4281-A5F9-4A42B83F9B99}" presName="rootComposite" presStyleCnt="0"/>
      <dgm:spPr/>
    </dgm:pt>
    <dgm:pt modelId="{93F92DB5-45EF-4198-831C-D4F3C5D6255E}" type="pres">
      <dgm:prSet presAssocID="{539B5F0B-1AD5-4281-A5F9-4A42B83F9B99}" presName="rootText" presStyleLbl="node3" presStyleIdx="18" presStyleCnt="23">
        <dgm:presLayoutVars>
          <dgm:chPref val="3"/>
        </dgm:presLayoutVars>
      </dgm:prSet>
      <dgm:spPr/>
    </dgm:pt>
    <dgm:pt modelId="{FC110E56-5166-4CE0-97E5-7B0374652EBD}" type="pres">
      <dgm:prSet presAssocID="{539B5F0B-1AD5-4281-A5F9-4A42B83F9B99}" presName="rootConnector" presStyleLbl="node3" presStyleIdx="18" presStyleCnt="23"/>
      <dgm:spPr/>
    </dgm:pt>
    <dgm:pt modelId="{AD014F90-24F8-45C6-8DFC-97476ED44596}" type="pres">
      <dgm:prSet presAssocID="{539B5F0B-1AD5-4281-A5F9-4A42B83F9B99}" presName="hierChild4" presStyleCnt="0"/>
      <dgm:spPr/>
    </dgm:pt>
    <dgm:pt modelId="{86BECCAE-B3A6-4B8A-A4F0-F56CAB83E77E}" type="pres">
      <dgm:prSet presAssocID="{539B5F0B-1AD5-4281-A5F9-4A42B83F9B99}" presName="hierChild5" presStyleCnt="0"/>
      <dgm:spPr/>
    </dgm:pt>
    <dgm:pt modelId="{EBB81DB3-ABBE-4D9C-A430-8E733D9135D2}" type="pres">
      <dgm:prSet presAssocID="{F9B0D8D2-9195-4011-AA6B-62A16055F95E}" presName="hierChild5" presStyleCnt="0"/>
      <dgm:spPr/>
    </dgm:pt>
    <dgm:pt modelId="{35D46479-0837-4928-B1C7-1BD6EE1E8746}" type="pres">
      <dgm:prSet presAssocID="{13E3F306-1491-45FA-8244-16E3AD6DCE15}" presName="Name37" presStyleLbl="parChTrans1D2" presStyleIdx="6" presStyleCnt="7"/>
      <dgm:spPr/>
    </dgm:pt>
    <dgm:pt modelId="{B24A97EE-4E8E-45B0-9196-9683C86B5CD0}" type="pres">
      <dgm:prSet presAssocID="{D4B53549-8744-4EC3-AB3F-DCF674194387}" presName="hierRoot2" presStyleCnt="0">
        <dgm:presLayoutVars>
          <dgm:hierBranch val="init"/>
        </dgm:presLayoutVars>
      </dgm:prSet>
      <dgm:spPr/>
    </dgm:pt>
    <dgm:pt modelId="{7295FB8F-5934-48FE-9655-C75DDD41CB3C}" type="pres">
      <dgm:prSet presAssocID="{D4B53549-8744-4EC3-AB3F-DCF674194387}" presName="rootComposite" presStyleCnt="0"/>
      <dgm:spPr/>
    </dgm:pt>
    <dgm:pt modelId="{E46A8107-BA7D-46EA-8EFB-0EEC8320777F}" type="pres">
      <dgm:prSet presAssocID="{D4B53549-8744-4EC3-AB3F-DCF674194387}" presName="rootText" presStyleLbl="node2" presStyleIdx="6" presStyleCnt="7">
        <dgm:presLayoutVars>
          <dgm:chPref val="3"/>
        </dgm:presLayoutVars>
      </dgm:prSet>
      <dgm:spPr/>
    </dgm:pt>
    <dgm:pt modelId="{26A9C888-AB61-472B-A011-B7BAFF309563}" type="pres">
      <dgm:prSet presAssocID="{D4B53549-8744-4EC3-AB3F-DCF674194387}" presName="rootConnector" presStyleLbl="node2" presStyleIdx="6" presStyleCnt="7"/>
      <dgm:spPr/>
    </dgm:pt>
    <dgm:pt modelId="{17C7B02F-79CB-4F5B-BBD9-19A575309380}" type="pres">
      <dgm:prSet presAssocID="{D4B53549-8744-4EC3-AB3F-DCF674194387}" presName="hierChild4" presStyleCnt="0"/>
      <dgm:spPr/>
    </dgm:pt>
    <dgm:pt modelId="{FCC7FA3C-F95E-4F6F-9449-2F9BBAA8A40A}" type="pres">
      <dgm:prSet presAssocID="{CED3AD56-6971-4B4E-8CB5-E8CA625D4DD9}" presName="Name37" presStyleLbl="parChTrans1D3" presStyleIdx="19" presStyleCnt="23"/>
      <dgm:spPr/>
    </dgm:pt>
    <dgm:pt modelId="{4E83058D-E0A4-4EE4-8F4D-3CEDAA6FF1C8}" type="pres">
      <dgm:prSet presAssocID="{1ED2A6D5-EC30-406F-921E-17ED95CE6181}" presName="hierRoot2" presStyleCnt="0">
        <dgm:presLayoutVars>
          <dgm:hierBranch val="init"/>
        </dgm:presLayoutVars>
      </dgm:prSet>
      <dgm:spPr/>
    </dgm:pt>
    <dgm:pt modelId="{2A5D32CE-BCCD-4DDF-A4E5-FD313C1A24CB}" type="pres">
      <dgm:prSet presAssocID="{1ED2A6D5-EC30-406F-921E-17ED95CE6181}" presName="rootComposite" presStyleCnt="0"/>
      <dgm:spPr/>
    </dgm:pt>
    <dgm:pt modelId="{B34D5136-04E1-4565-A058-8851EBD61B15}" type="pres">
      <dgm:prSet presAssocID="{1ED2A6D5-EC30-406F-921E-17ED95CE6181}" presName="rootText" presStyleLbl="node3" presStyleIdx="19" presStyleCnt="23">
        <dgm:presLayoutVars>
          <dgm:chPref val="3"/>
        </dgm:presLayoutVars>
      </dgm:prSet>
      <dgm:spPr/>
    </dgm:pt>
    <dgm:pt modelId="{29EA2EF0-2FD5-49F4-9483-46B9DF049B7B}" type="pres">
      <dgm:prSet presAssocID="{1ED2A6D5-EC30-406F-921E-17ED95CE6181}" presName="rootConnector" presStyleLbl="node3" presStyleIdx="19" presStyleCnt="23"/>
      <dgm:spPr/>
    </dgm:pt>
    <dgm:pt modelId="{D87838E2-54BE-4207-9AFD-F0FD6A156219}" type="pres">
      <dgm:prSet presAssocID="{1ED2A6D5-EC30-406F-921E-17ED95CE6181}" presName="hierChild4" presStyleCnt="0"/>
      <dgm:spPr/>
    </dgm:pt>
    <dgm:pt modelId="{95E82573-C3AE-4BC4-82D3-6A7425F60E45}" type="pres">
      <dgm:prSet presAssocID="{1ED2A6D5-EC30-406F-921E-17ED95CE6181}" presName="hierChild5" presStyleCnt="0"/>
      <dgm:spPr/>
    </dgm:pt>
    <dgm:pt modelId="{940EDDB8-8471-4F3F-8C20-566F414F2197}" type="pres">
      <dgm:prSet presAssocID="{B45B3B9A-BF03-494F-AEA3-E34D341941EC}" presName="Name37" presStyleLbl="parChTrans1D3" presStyleIdx="20" presStyleCnt="23"/>
      <dgm:spPr/>
    </dgm:pt>
    <dgm:pt modelId="{2EB3C838-CDF2-4F2B-939F-D8CB6AA4D8D3}" type="pres">
      <dgm:prSet presAssocID="{F0871FF1-1A3A-4B8D-B0B0-35AABBE389A8}" presName="hierRoot2" presStyleCnt="0">
        <dgm:presLayoutVars>
          <dgm:hierBranch val="init"/>
        </dgm:presLayoutVars>
      </dgm:prSet>
      <dgm:spPr/>
    </dgm:pt>
    <dgm:pt modelId="{64F9A97B-A2A4-4B2D-96DD-D84D2E943987}" type="pres">
      <dgm:prSet presAssocID="{F0871FF1-1A3A-4B8D-B0B0-35AABBE389A8}" presName="rootComposite" presStyleCnt="0"/>
      <dgm:spPr/>
    </dgm:pt>
    <dgm:pt modelId="{AE2B1494-60AB-4CF3-BF92-165A521FB3F9}" type="pres">
      <dgm:prSet presAssocID="{F0871FF1-1A3A-4B8D-B0B0-35AABBE389A8}" presName="rootText" presStyleLbl="node3" presStyleIdx="20" presStyleCnt="23">
        <dgm:presLayoutVars>
          <dgm:chPref val="3"/>
        </dgm:presLayoutVars>
      </dgm:prSet>
      <dgm:spPr/>
    </dgm:pt>
    <dgm:pt modelId="{BF883B37-4C2C-4B6F-A1A0-61F96983160D}" type="pres">
      <dgm:prSet presAssocID="{F0871FF1-1A3A-4B8D-B0B0-35AABBE389A8}" presName="rootConnector" presStyleLbl="node3" presStyleIdx="20" presStyleCnt="23"/>
      <dgm:spPr/>
    </dgm:pt>
    <dgm:pt modelId="{B6D43B15-F706-4222-823B-C535663A1C1C}" type="pres">
      <dgm:prSet presAssocID="{F0871FF1-1A3A-4B8D-B0B0-35AABBE389A8}" presName="hierChild4" presStyleCnt="0"/>
      <dgm:spPr/>
    </dgm:pt>
    <dgm:pt modelId="{5865FBB5-3734-4E2E-9B89-6A478221B871}" type="pres">
      <dgm:prSet presAssocID="{F0871FF1-1A3A-4B8D-B0B0-35AABBE389A8}" presName="hierChild5" presStyleCnt="0"/>
      <dgm:spPr/>
    </dgm:pt>
    <dgm:pt modelId="{F3F45CD1-74CC-4B48-A04D-47FF136A83A1}" type="pres">
      <dgm:prSet presAssocID="{240DF718-A52A-4D91-8E22-B1AE47255EC9}" presName="Name37" presStyleLbl="parChTrans1D3" presStyleIdx="21" presStyleCnt="23"/>
      <dgm:spPr/>
    </dgm:pt>
    <dgm:pt modelId="{A2FDA801-16B2-4DCF-BB6E-E6F8754493C5}" type="pres">
      <dgm:prSet presAssocID="{ACC53A13-6E72-4E34-934E-EFFE4D4C5F2E}" presName="hierRoot2" presStyleCnt="0">
        <dgm:presLayoutVars>
          <dgm:hierBranch val="init"/>
        </dgm:presLayoutVars>
      </dgm:prSet>
      <dgm:spPr/>
    </dgm:pt>
    <dgm:pt modelId="{3CEAEC73-C102-45FA-8FAE-FF67B4EEAD02}" type="pres">
      <dgm:prSet presAssocID="{ACC53A13-6E72-4E34-934E-EFFE4D4C5F2E}" presName="rootComposite" presStyleCnt="0"/>
      <dgm:spPr/>
    </dgm:pt>
    <dgm:pt modelId="{4CE3AC7E-968E-4207-ACE1-538F8398312B}" type="pres">
      <dgm:prSet presAssocID="{ACC53A13-6E72-4E34-934E-EFFE4D4C5F2E}" presName="rootText" presStyleLbl="node3" presStyleIdx="21" presStyleCnt="23">
        <dgm:presLayoutVars>
          <dgm:chPref val="3"/>
        </dgm:presLayoutVars>
      </dgm:prSet>
      <dgm:spPr/>
    </dgm:pt>
    <dgm:pt modelId="{67FFDCC9-A1E8-4BA2-8103-7DEECC59D411}" type="pres">
      <dgm:prSet presAssocID="{ACC53A13-6E72-4E34-934E-EFFE4D4C5F2E}" presName="rootConnector" presStyleLbl="node3" presStyleIdx="21" presStyleCnt="23"/>
      <dgm:spPr/>
    </dgm:pt>
    <dgm:pt modelId="{43DC93C8-B7C7-4498-A112-FD671986833A}" type="pres">
      <dgm:prSet presAssocID="{ACC53A13-6E72-4E34-934E-EFFE4D4C5F2E}" presName="hierChild4" presStyleCnt="0"/>
      <dgm:spPr/>
    </dgm:pt>
    <dgm:pt modelId="{EAF7F75D-FF95-418F-B054-823BA172395B}" type="pres">
      <dgm:prSet presAssocID="{ACC53A13-6E72-4E34-934E-EFFE4D4C5F2E}" presName="hierChild5" presStyleCnt="0"/>
      <dgm:spPr/>
    </dgm:pt>
    <dgm:pt modelId="{73CA5036-9F21-4FF9-9D9A-DCA335C0425E}" type="pres">
      <dgm:prSet presAssocID="{A7EF9BEA-9BB2-452D-95D7-2BF0F9F5BB51}" presName="Name37" presStyleLbl="parChTrans1D3" presStyleIdx="22" presStyleCnt="23"/>
      <dgm:spPr/>
    </dgm:pt>
    <dgm:pt modelId="{5E1ADB67-8457-484D-BD2F-08614FA2896E}" type="pres">
      <dgm:prSet presAssocID="{4529F72E-38AC-44C0-8987-3F54A78D3861}" presName="hierRoot2" presStyleCnt="0">
        <dgm:presLayoutVars>
          <dgm:hierBranch val="init"/>
        </dgm:presLayoutVars>
      </dgm:prSet>
      <dgm:spPr/>
    </dgm:pt>
    <dgm:pt modelId="{BECF91CB-9F8C-4F08-BD43-AD2C76D31EEA}" type="pres">
      <dgm:prSet presAssocID="{4529F72E-38AC-44C0-8987-3F54A78D3861}" presName="rootComposite" presStyleCnt="0"/>
      <dgm:spPr/>
    </dgm:pt>
    <dgm:pt modelId="{191644F5-ECB7-4128-9C3E-7C97968D70CA}" type="pres">
      <dgm:prSet presAssocID="{4529F72E-38AC-44C0-8987-3F54A78D3861}" presName="rootText" presStyleLbl="node3" presStyleIdx="22" presStyleCnt="23">
        <dgm:presLayoutVars>
          <dgm:chPref val="3"/>
        </dgm:presLayoutVars>
      </dgm:prSet>
      <dgm:spPr/>
    </dgm:pt>
    <dgm:pt modelId="{6082EAD3-BE90-4772-B31F-94FFF008C3F5}" type="pres">
      <dgm:prSet presAssocID="{4529F72E-38AC-44C0-8987-3F54A78D3861}" presName="rootConnector" presStyleLbl="node3" presStyleIdx="22" presStyleCnt="23"/>
      <dgm:spPr/>
    </dgm:pt>
    <dgm:pt modelId="{7D2DE31A-BB8B-4F2E-93CC-35EB73E50EB3}" type="pres">
      <dgm:prSet presAssocID="{4529F72E-38AC-44C0-8987-3F54A78D3861}" presName="hierChild4" presStyleCnt="0"/>
      <dgm:spPr/>
    </dgm:pt>
    <dgm:pt modelId="{BD82AFC2-E3E4-4009-B46B-FFD4F355535F}" type="pres">
      <dgm:prSet presAssocID="{4529F72E-38AC-44C0-8987-3F54A78D3861}" presName="hierChild5" presStyleCnt="0"/>
      <dgm:spPr/>
    </dgm:pt>
    <dgm:pt modelId="{5BE70128-7A6B-42D6-80D6-DE9F6A72F87E}" type="pres">
      <dgm:prSet presAssocID="{D4B53549-8744-4EC3-AB3F-DCF674194387}" presName="hierChild5" presStyleCnt="0"/>
      <dgm:spPr/>
    </dgm:pt>
    <dgm:pt modelId="{88B364B6-1E81-474F-8C30-840A0471B64E}" type="pres">
      <dgm:prSet presAssocID="{7261456D-6079-4227-BE8D-6D1AFB90D274}" presName="hierChild3" presStyleCnt="0"/>
      <dgm:spPr/>
    </dgm:pt>
  </dgm:ptLst>
  <dgm:cxnLst>
    <dgm:cxn modelId="{C0BFE600-AB18-4819-9AF5-EA95D690F158}" type="presOf" srcId="{6B921550-C4D2-45A5-A1E8-9608B84D7C1F}" destId="{A73A710E-75C3-4B12-8ADC-CFC5DB55F880}" srcOrd="1" destOrd="0" presId="urn:microsoft.com/office/officeart/2005/8/layout/orgChart1"/>
    <dgm:cxn modelId="{65CD1E04-E428-4F46-96C2-9AA007D38B36}" type="presOf" srcId="{D9367425-B04B-4514-BDC2-546F03CD7624}" destId="{6575A652-FFBB-4FA9-8DAD-1DCE952DEDFC}" srcOrd="0" destOrd="0" presId="urn:microsoft.com/office/officeart/2005/8/layout/orgChart1"/>
    <dgm:cxn modelId="{214F190A-979D-4E34-BCE3-B8B00AE32563}" type="presOf" srcId="{7CA0E359-F673-4788-BFDD-BD8C01028860}" destId="{5B9141FD-D5E9-4180-9258-B99C82138B94}" srcOrd="0" destOrd="0" presId="urn:microsoft.com/office/officeart/2005/8/layout/orgChart1"/>
    <dgm:cxn modelId="{68400F0E-E4A9-4F9E-849B-D32DD000E0A1}" type="presOf" srcId="{462B233A-50CE-4274-AB64-24DA6A281B77}" destId="{DC33E6D1-542D-4117-BB6A-6B11580E2C52}" srcOrd="1" destOrd="0" presId="urn:microsoft.com/office/officeart/2005/8/layout/orgChart1"/>
    <dgm:cxn modelId="{9D676E0F-DE22-4749-A0B6-BB21D79E0BE7}" type="presOf" srcId="{51D88E8C-81DA-4744-BAB6-B837D749A2E4}" destId="{88BEA57F-C6EA-425B-A222-175ABFD1F305}" srcOrd="1" destOrd="0" presId="urn:microsoft.com/office/officeart/2005/8/layout/orgChart1"/>
    <dgm:cxn modelId="{70109C0F-F519-415A-9724-4CC11945BBA9}" type="presOf" srcId="{A7EF9BEA-9BB2-452D-95D7-2BF0F9F5BB51}" destId="{73CA5036-9F21-4FF9-9D9A-DCA335C0425E}" srcOrd="0" destOrd="0" presId="urn:microsoft.com/office/officeart/2005/8/layout/orgChart1"/>
    <dgm:cxn modelId="{BB012A13-DA5B-4BD1-BDBD-E26A66CB3AC9}" type="presOf" srcId="{1ED2A6D5-EC30-406F-921E-17ED95CE6181}" destId="{29EA2EF0-2FD5-49F4-9483-46B9DF049B7B}" srcOrd="1" destOrd="0" presId="urn:microsoft.com/office/officeart/2005/8/layout/orgChart1"/>
    <dgm:cxn modelId="{56ADF313-EBEC-42CE-A16E-AD5B715339B6}" type="presOf" srcId="{95677B76-7082-4082-AEA8-2048EEF0BDAF}" destId="{9FB455E8-B6FA-4DE5-A761-21237EE1B548}" srcOrd="0" destOrd="0" presId="urn:microsoft.com/office/officeart/2005/8/layout/orgChart1"/>
    <dgm:cxn modelId="{E61D9B15-E229-4E7C-B723-17039A8901C2}" type="presOf" srcId="{7F28E2DE-B2BB-48EA-8DCC-CFB5CA87347F}" destId="{83F1F223-6AAD-4BD1-A640-1C72FA9D5CDA}" srcOrd="0" destOrd="0" presId="urn:microsoft.com/office/officeart/2005/8/layout/orgChart1"/>
    <dgm:cxn modelId="{27586216-18F6-440A-8C60-282FB5EAB946}" type="presOf" srcId="{D56BCC88-EBFD-40E0-A60C-75D28A252401}" destId="{610D84FD-59FD-4682-B750-8E874A22EF14}" srcOrd="0" destOrd="0" presId="urn:microsoft.com/office/officeart/2005/8/layout/orgChart1"/>
    <dgm:cxn modelId="{92934417-E70E-49FD-81B8-2D273E9C1B57}" type="presOf" srcId="{B05BD8F2-523C-4A01-8F8E-C75B4C28756B}" destId="{71D6B793-EA07-430F-B089-9DB65FE00335}" srcOrd="0" destOrd="0" presId="urn:microsoft.com/office/officeart/2005/8/layout/orgChart1"/>
    <dgm:cxn modelId="{EB991C19-C8BD-4D3B-B156-9B7F07EA2893}" type="presOf" srcId="{EBBAB7D9-B551-4096-BF24-604DC16443E3}" destId="{EF7DEDF2-82E9-4AB5-B21D-DF68E09ACD05}" srcOrd="1" destOrd="0" presId="urn:microsoft.com/office/officeart/2005/8/layout/orgChart1"/>
    <dgm:cxn modelId="{16F7321B-C580-4F6A-834B-993C43B7DDAC}" type="presOf" srcId="{2C9C3F03-A9B4-425A-9A74-002C77F32D3F}" destId="{08F93CD9-7CA2-42CB-BAAB-29A23A258DDD}" srcOrd="1" destOrd="0" presId="urn:microsoft.com/office/officeart/2005/8/layout/orgChart1"/>
    <dgm:cxn modelId="{0778931C-AF2E-454D-825C-C469F76C38AB}" srcId="{7261456D-6079-4227-BE8D-6D1AFB90D274}" destId="{3035A3C1-7662-4EF5-A85A-A21757A6D887}" srcOrd="1" destOrd="0" parTransId="{8A09A443-3E72-4991-95CA-D5A275EF54C2}" sibTransId="{555C707D-DF06-4964-89E0-4A865D4A3FEF}"/>
    <dgm:cxn modelId="{F1726B1D-0130-48B3-AA7F-5B54D1E0BB37}" type="presOf" srcId="{3DD9C05B-F01B-4AC6-881F-B92F13D71CA5}" destId="{E3AF2A83-492B-4FED-B2DA-7D6972029589}" srcOrd="1" destOrd="0" presId="urn:microsoft.com/office/officeart/2005/8/layout/orgChart1"/>
    <dgm:cxn modelId="{2202DD1F-8BC4-408B-812B-FFC7760C008B}" srcId="{3035A3C1-7662-4EF5-A85A-A21757A6D887}" destId="{D56BCC88-EBFD-40E0-A60C-75D28A252401}" srcOrd="2" destOrd="0" parTransId="{5A7788BB-130C-49F7-B8CB-21361DC1C3F6}" sibTransId="{60B6407E-62DC-4B79-8707-34D042260E83}"/>
    <dgm:cxn modelId="{1E6BC920-AF85-4E0D-B750-2FC18C45B80E}" type="presOf" srcId="{0FE4845A-18F7-4F84-B20C-6181F2B6D48E}" destId="{DA4B8A21-D812-4A35-A5E0-4803025DBB9F}" srcOrd="0" destOrd="0" presId="urn:microsoft.com/office/officeart/2005/8/layout/orgChart1"/>
    <dgm:cxn modelId="{CD3AF123-3975-4E72-AD7C-27A0872A3361}" srcId="{D4B53549-8744-4EC3-AB3F-DCF674194387}" destId="{ACC53A13-6E72-4E34-934E-EFFE4D4C5F2E}" srcOrd="2" destOrd="0" parTransId="{240DF718-A52A-4D91-8E22-B1AE47255EC9}" sibTransId="{54C8FFFA-9995-4168-8A2D-810FAF139A96}"/>
    <dgm:cxn modelId="{88AC4827-4261-49F8-AB3B-A0976AE0DB6B}" type="presOf" srcId="{2C9C3F03-A9B4-425A-9A74-002C77F32D3F}" destId="{6A753E38-1A48-4F8A-9C12-237F11009E69}" srcOrd="0" destOrd="0" presId="urn:microsoft.com/office/officeart/2005/8/layout/orgChart1"/>
    <dgm:cxn modelId="{C0BBB428-AEF7-4BFA-AF1B-40D1870F3209}" type="presOf" srcId="{51D88E8C-81DA-4744-BAB6-B837D749A2E4}" destId="{56F6A8ED-68FB-4C9A-BA88-A7C83B6EE112}" srcOrd="0" destOrd="0" presId="urn:microsoft.com/office/officeart/2005/8/layout/orgChart1"/>
    <dgm:cxn modelId="{2DFDEF29-8C00-4804-8F83-334E361D9619}" type="presOf" srcId="{F0871FF1-1A3A-4B8D-B0B0-35AABBE389A8}" destId="{BF883B37-4C2C-4B6F-A1A0-61F96983160D}" srcOrd="1" destOrd="0" presId="urn:microsoft.com/office/officeart/2005/8/layout/orgChart1"/>
    <dgm:cxn modelId="{BF74E72A-0116-47DA-B5C3-6BBDF6AA2A3E}" type="presOf" srcId="{8A09A443-3E72-4991-95CA-D5A275EF54C2}" destId="{842064BF-E459-46A8-A478-B128E908166D}" srcOrd="0" destOrd="0" presId="urn:microsoft.com/office/officeart/2005/8/layout/orgChart1"/>
    <dgm:cxn modelId="{2ED9C02C-A2FF-4BFD-BE17-F2213BB9924F}" srcId="{7261456D-6079-4227-BE8D-6D1AFB90D274}" destId="{4BD4191C-68A0-40E4-A445-27CD6C6874D0}" srcOrd="4" destOrd="0" parTransId="{EA29F9F5-C9FB-4359-A886-5BC25878975A}" sibTransId="{FAF3EFAC-ECE4-451E-BAFB-6C43E5B57486}"/>
    <dgm:cxn modelId="{F990242D-4181-406C-BE7D-ECD40CB90782}" type="presOf" srcId="{4529F72E-38AC-44C0-8987-3F54A78D3861}" destId="{191644F5-ECB7-4128-9C3E-7C97968D70CA}" srcOrd="0" destOrd="0" presId="urn:microsoft.com/office/officeart/2005/8/layout/orgChart1"/>
    <dgm:cxn modelId="{82DE9D2D-F74E-45C9-A9FE-B264E020B4E7}" type="presOf" srcId="{D75B2AA6-6ABA-4550-96D7-ED909C97B2E1}" destId="{24CD26A8-047B-446A-BD25-EFB0D2746414}" srcOrd="0" destOrd="0" presId="urn:microsoft.com/office/officeart/2005/8/layout/orgChart1"/>
    <dgm:cxn modelId="{532B142F-66EF-4971-B1C1-FAFE0D9E60E0}" type="presOf" srcId="{9F49D43D-B47D-41CD-95FB-F48D5B4240A5}" destId="{B61ED01C-C12D-4800-BF2A-E4BE06A804B5}" srcOrd="1" destOrd="0" presId="urn:microsoft.com/office/officeart/2005/8/layout/orgChart1"/>
    <dgm:cxn modelId="{F352F22F-1FE8-4121-9E70-EA521195DC70}" type="presOf" srcId="{97E8EE2B-0687-482F-ACDD-CFE93CCC39C1}" destId="{346E75B9-C2B7-4A80-9165-7C97AEBC5A4A}" srcOrd="1" destOrd="0" presId="urn:microsoft.com/office/officeart/2005/8/layout/orgChart1"/>
    <dgm:cxn modelId="{536A6633-A071-4FE5-9A0B-C496A4774FB9}" type="presOf" srcId="{B05BD8F2-523C-4A01-8F8E-C75B4C28756B}" destId="{A4A2F118-0A0C-41FD-9916-7251FCBA0703}" srcOrd="1" destOrd="0" presId="urn:microsoft.com/office/officeart/2005/8/layout/orgChart1"/>
    <dgm:cxn modelId="{C1D9B333-59CC-44AB-A003-1F7D09127494}" type="presOf" srcId="{4529F72E-38AC-44C0-8987-3F54A78D3861}" destId="{6082EAD3-BE90-4772-B31F-94FFF008C3F5}" srcOrd="1" destOrd="0" presId="urn:microsoft.com/office/officeart/2005/8/layout/orgChart1"/>
    <dgm:cxn modelId="{25ABBE33-4AA2-49BA-8EF5-D4BC0CA5CDD4}" srcId="{075C513C-0F5B-4075-975D-E32FE606A822}" destId="{B05BD8F2-523C-4A01-8F8E-C75B4C28756B}" srcOrd="1" destOrd="0" parTransId="{5E1F6913-D947-46AC-9153-D73E4F5C352A}" sibTransId="{9DD7AF0C-E255-43E8-AC57-2D6594124F3D}"/>
    <dgm:cxn modelId="{89C02837-3050-4F30-B8D8-A54888C28D81}" type="presOf" srcId="{D18A6267-70F6-4986-80C4-4D02414A45B8}" destId="{18249808-D0D6-46E5-9635-EB74AD7A6C2F}" srcOrd="1" destOrd="0" presId="urn:microsoft.com/office/officeart/2005/8/layout/orgChart1"/>
    <dgm:cxn modelId="{58982439-D39B-4029-BACB-42970D681E95}" type="presOf" srcId="{D18A6267-70F6-4986-80C4-4D02414A45B8}" destId="{5EBF4F08-0D54-4BDF-93E8-DB6A607FC950}" srcOrd="0" destOrd="0" presId="urn:microsoft.com/office/officeart/2005/8/layout/orgChart1"/>
    <dgm:cxn modelId="{5E203C3C-CBBF-4E69-814F-7589F9CCAF49}" type="presOf" srcId="{CE74C657-22B5-4991-9982-EA009B4E4026}" destId="{397204A5-4878-410B-AB6E-EF5BDA0F40DD}" srcOrd="0" destOrd="0" presId="urn:microsoft.com/office/officeart/2005/8/layout/orgChart1"/>
    <dgm:cxn modelId="{5EAE723F-8AE1-4988-82FB-EBD0F9CA003C}" srcId="{7261456D-6079-4227-BE8D-6D1AFB90D274}" destId="{D4B53549-8744-4EC3-AB3F-DCF674194387}" srcOrd="6" destOrd="0" parTransId="{13E3F306-1491-45FA-8244-16E3AD6DCE15}" sibTransId="{7FC08AD5-3B26-48EA-B06C-B97D06B4F601}"/>
    <dgm:cxn modelId="{155A883F-6F59-49C6-BDDD-DD53A216C5FC}" type="presOf" srcId="{13E3F306-1491-45FA-8244-16E3AD6DCE15}" destId="{35D46479-0837-4928-B1C7-1BD6EE1E8746}" srcOrd="0" destOrd="0" presId="urn:microsoft.com/office/officeart/2005/8/layout/orgChart1"/>
    <dgm:cxn modelId="{9EF0935D-4DD7-4BE0-8913-2B056B3CB960}" srcId="{D75B2AA6-6ABA-4550-96D7-ED909C97B2E1}" destId="{EBBAB7D9-B551-4096-BF24-604DC16443E3}" srcOrd="1" destOrd="0" parTransId="{9A84554C-0539-4DE0-9C6F-CA5AC5FC6B1C}" sibTransId="{29460144-622E-4418-9B87-09F72F011A25}"/>
    <dgm:cxn modelId="{4DF0C25D-A1C8-462C-AF31-C5C63F5F5C89}" type="presOf" srcId="{F0871FF1-1A3A-4B8D-B0B0-35AABBE389A8}" destId="{AE2B1494-60AB-4CF3-BF92-165A521FB3F9}" srcOrd="0" destOrd="0" presId="urn:microsoft.com/office/officeart/2005/8/layout/orgChart1"/>
    <dgm:cxn modelId="{250C7D5F-FC17-4BA5-9984-DA5F742AB745}" srcId="{D75B2AA6-6ABA-4550-96D7-ED909C97B2E1}" destId="{3DD9C05B-F01B-4AC6-881F-B92F13D71CA5}" srcOrd="0" destOrd="0" parTransId="{7F28E2DE-B2BB-48EA-8DCC-CFB5CA87347F}" sibTransId="{8F40F62E-E94D-4B7B-8F03-57A4D2CBA90B}"/>
    <dgm:cxn modelId="{7835A75F-48B6-4A1C-95C3-6295EA94897D}" type="presOf" srcId="{ACC53A13-6E72-4E34-934E-EFFE4D4C5F2E}" destId="{67FFDCC9-A1E8-4BA2-8103-7DEECC59D411}" srcOrd="1" destOrd="0" presId="urn:microsoft.com/office/officeart/2005/8/layout/orgChart1"/>
    <dgm:cxn modelId="{26AE2542-D8A7-43F1-A46A-7879A022A778}" type="presOf" srcId="{49EFD752-7DAE-44DD-A757-D8618DEB28FD}" destId="{43F9BF50-2162-400E-A7F1-7844E1665E5B}" srcOrd="0" destOrd="0" presId="urn:microsoft.com/office/officeart/2005/8/layout/orgChart1"/>
    <dgm:cxn modelId="{2F146242-9D88-4B11-8143-397156D5522D}" srcId="{7261456D-6079-4227-BE8D-6D1AFB90D274}" destId="{0C4D5836-BDA5-444D-8938-007A23C51815}" srcOrd="0" destOrd="0" parTransId="{01CEA079-084D-4C06-BD1D-23F2C755FAD4}" sibTransId="{9B89E833-5FCC-46C0-AFB1-EE3724C29F08}"/>
    <dgm:cxn modelId="{76D69843-034C-45EF-B82C-0B1DC429F6C9}" type="presOf" srcId="{0C4D5836-BDA5-444D-8938-007A23C51815}" destId="{885B3468-5A1F-430F-A2BC-70D4693DF1F4}" srcOrd="0" destOrd="0" presId="urn:microsoft.com/office/officeart/2005/8/layout/orgChart1"/>
    <dgm:cxn modelId="{DEABD164-5E60-43B9-81BC-DF2319886F5C}" type="presOf" srcId="{462B233A-50CE-4274-AB64-24DA6A281B77}" destId="{BFFCEEAD-A434-497E-AFEF-4E704DC1614B}" srcOrd="0" destOrd="0" presId="urn:microsoft.com/office/officeart/2005/8/layout/orgChart1"/>
    <dgm:cxn modelId="{8A94FC64-6167-483E-BB13-AF0665777FA2}" type="presOf" srcId="{01CEA079-084D-4C06-BD1D-23F2C755FAD4}" destId="{3CB36895-415F-4F53-B5F2-DF76308E2B0C}" srcOrd="0" destOrd="0" presId="urn:microsoft.com/office/officeart/2005/8/layout/orgChart1"/>
    <dgm:cxn modelId="{A4DD8065-84FD-4133-A623-DB9BE07AE7D2}" type="presOf" srcId="{7261456D-6079-4227-BE8D-6D1AFB90D274}" destId="{15B30B9A-AA43-4BEB-9180-BF47FB6C2E47}" srcOrd="0" destOrd="0" presId="urn:microsoft.com/office/officeart/2005/8/layout/orgChart1"/>
    <dgm:cxn modelId="{B1B03066-A156-4479-85B1-4E1262E2FB66}" type="presOf" srcId="{CE74C657-22B5-4991-9982-EA009B4E4026}" destId="{C3A9F739-AF21-4D42-9C77-87B8D611FB62}" srcOrd="1" destOrd="0" presId="urn:microsoft.com/office/officeart/2005/8/layout/orgChart1"/>
    <dgm:cxn modelId="{DDE0AC67-83F4-4F95-8CB7-E462CFE2C97E}" type="presOf" srcId="{8BE9F907-F70E-4D7C-9F34-9ADEB73A47B5}" destId="{33EC9F37-3752-44F6-96C0-220B7AABCA85}" srcOrd="1" destOrd="0" presId="urn:microsoft.com/office/officeart/2005/8/layout/orgChart1"/>
    <dgm:cxn modelId="{116DEF67-F9A9-42FF-B700-D441B9F172D2}" type="presOf" srcId="{4BD4191C-68A0-40E4-A445-27CD6C6874D0}" destId="{C67FD57C-E475-4EB8-8A2D-D891F778BAFB}" srcOrd="1" destOrd="0" presId="urn:microsoft.com/office/officeart/2005/8/layout/orgChart1"/>
    <dgm:cxn modelId="{60C83449-F747-4DFC-BE4D-D5B5F4684889}" type="presOf" srcId="{16CC7421-3AA0-4892-A78E-E259E0238E9B}" destId="{6843DE90-1355-4D1D-8EB3-B781A2E815F1}" srcOrd="0" destOrd="0" presId="urn:microsoft.com/office/officeart/2005/8/layout/orgChart1"/>
    <dgm:cxn modelId="{66E14169-8B1C-42E3-92CB-33F613BE9360}" type="presOf" srcId="{4BD4191C-68A0-40E4-A445-27CD6C6874D0}" destId="{C95C5F3B-5909-44A0-ADB1-91284B8E589E}" srcOrd="0" destOrd="0" presId="urn:microsoft.com/office/officeart/2005/8/layout/orgChart1"/>
    <dgm:cxn modelId="{BA47A76B-70AE-418E-BEF3-D1E0FEB12995}" type="presOf" srcId="{240DF718-A52A-4D91-8E22-B1AE47255EC9}" destId="{F3F45CD1-74CC-4B48-A04D-47FF136A83A1}" srcOrd="0" destOrd="0" presId="urn:microsoft.com/office/officeart/2005/8/layout/orgChart1"/>
    <dgm:cxn modelId="{54EBF44D-5AAC-4862-BEC9-9EDF903CA8C3}" type="presOf" srcId="{EDFBC666-D836-4A37-8950-2CE8738E3D37}" destId="{576E5C45-DBFD-42E2-804A-4ED9E49102C0}" srcOrd="0" destOrd="0" presId="urn:microsoft.com/office/officeart/2005/8/layout/orgChart1"/>
    <dgm:cxn modelId="{C689584E-6781-4A70-8ADD-92749374FFB3}" type="presOf" srcId="{3BE2B8CE-E6CE-4614-BA80-CBF527A630C1}" destId="{F03D6A4F-13AD-4C11-A90B-65C04064692B}" srcOrd="0" destOrd="0" presId="urn:microsoft.com/office/officeart/2005/8/layout/orgChart1"/>
    <dgm:cxn modelId="{75F6986E-F586-4DE0-B9D2-E2668EDEDBA5}" type="presOf" srcId="{21AC01CF-F52C-4A43-A81A-61DF5000A7A8}" destId="{1DFD4570-75A1-46FD-9FA3-B62E00FCE690}" srcOrd="0" destOrd="0" presId="urn:microsoft.com/office/officeart/2005/8/layout/orgChart1"/>
    <dgm:cxn modelId="{3701B550-9040-4652-AF25-8F13EFF2E780}" srcId="{7261456D-6079-4227-BE8D-6D1AFB90D274}" destId="{D75B2AA6-6ABA-4550-96D7-ED909C97B2E1}" srcOrd="2" destOrd="0" parTransId="{95677B76-7082-4082-AEA8-2048EEF0BDAF}" sibTransId="{92AF3F20-899E-492A-85D2-128CE4B5F614}"/>
    <dgm:cxn modelId="{7A000871-A362-4F5D-8C0B-806DA93E731A}" type="presOf" srcId="{9A84554C-0539-4DE0-9C6F-CA5AC5FC6B1C}" destId="{C3E8F8FD-4C7A-4D38-9059-B9F64039F4C0}" srcOrd="0" destOrd="0" presId="urn:microsoft.com/office/officeart/2005/8/layout/orgChart1"/>
    <dgm:cxn modelId="{45AD4B71-BBF7-44DE-8A53-54FA86D069AE}" srcId="{F9B0D8D2-9195-4011-AA6B-62A16055F95E}" destId="{6B921550-C4D2-45A5-A1E8-9608B84D7C1F}" srcOrd="2" destOrd="0" parTransId="{36B6F78E-B100-4B32-9FC7-5479F17041EB}" sibTransId="{4588C6F8-2CAE-4979-81FE-7AA664F88D54}"/>
    <dgm:cxn modelId="{25F4EC54-DE24-4B26-912D-F2F40020E260}" srcId="{D4B53549-8744-4EC3-AB3F-DCF674194387}" destId="{F0871FF1-1A3A-4B8D-B0B0-35AABBE389A8}" srcOrd="1" destOrd="0" parTransId="{B45B3B9A-BF03-494F-AEA3-E34D341941EC}" sibTransId="{AF0B79C2-0CE7-4E0F-993C-8174FF5E5DAC}"/>
    <dgm:cxn modelId="{5C310055-5BE8-41DC-885E-F620F7CB0727}" type="presOf" srcId="{5B647080-5DA8-4380-BC1D-D036B2C4DB22}" destId="{40DE0901-E144-46E5-A75E-C6F673EA0B73}" srcOrd="0" destOrd="0" presId="urn:microsoft.com/office/officeart/2005/8/layout/orgChart1"/>
    <dgm:cxn modelId="{5A157855-553A-46B4-817C-72F2D354E58B}" type="presOf" srcId="{075C513C-0F5B-4075-975D-E32FE606A822}" destId="{BE85CDF2-B182-4889-80FE-7AA4A5327D44}" srcOrd="1" destOrd="0" presId="urn:microsoft.com/office/officeart/2005/8/layout/orgChart1"/>
    <dgm:cxn modelId="{C42F9655-1056-4CB5-8165-6E32D6283338}" type="presOf" srcId="{CED3AD56-6971-4B4E-8CB5-E8CA625D4DD9}" destId="{FCC7FA3C-F95E-4F6F-9449-2F9BBAA8A40A}" srcOrd="0" destOrd="0" presId="urn:microsoft.com/office/officeart/2005/8/layout/orgChart1"/>
    <dgm:cxn modelId="{E4A46157-B2DD-4CA8-9F2E-41CEEBB5F579}" type="presOf" srcId="{1E6F18E3-E480-4DD8-BB98-6650CB51D0F4}" destId="{C20B296F-5595-478B-BA8D-4F2A169D1524}" srcOrd="0" destOrd="0" presId="urn:microsoft.com/office/officeart/2005/8/layout/orgChart1"/>
    <dgm:cxn modelId="{E63AB57A-A282-48D7-865A-9A9473041752}" srcId="{0C4D5836-BDA5-444D-8938-007A23C51815}" destId="{CE74C657-22B5-4991-9982-EA009B4E4026}" srcOrd="2" destOrd="0" parTransId="{49EFD752-7DAE-44DD-A757-D8618DEB28FD}" sibTransId="{960E0A42-8BAF-4CDD-9F65-9946D3D637DA}"/>
    <dgm:cxn modelId="{C51B037C-7449-4E01-B809-CA10A4D246E8}" type="presOf" srcId="{B45B3B9A-BF03-494F-AEA3-E34D341941EC}" destId="{940EDDB8-8471-4F3F-8C20-566F414F2197}" srcOrd="0" destOrd="0" presId="urn:microsoft.com/office/officeart/2005/8/layout/orgChart1"/>
    <dgm:cxn modelId="{301A147F-8295-4583-9978-1D169AFD1528}" type="presOf" srcId="{A7D5B015-3FE0-4A92-9A86-455B5C024046}" destId="{EBC38E00-570C-41EB-AF17-E219DF036D01}" srcOrd="0" destOrd="0" presId="urn:microsoft.com/office/officeart/2005/8/layout/orgChart1"/>
    <dgm:cxn modelId="{5CD7F27F-4963-49AC-B2D7-03BC06F2B765}" type="presOf" srcId="{D56BCC88-EBFD-40E0-A60C-75D28A252401}" destId="{5BB1DD2A-21FB-454E-96CF-4ECD7D517830}" srcOrd="1" destOrd="0" presId="urn:microsoft.com/office/officeart/2005/8/layout/orgChart1"/>
    <dgm:cxn modelId="{CDF07981-BC4C-4EF8-A508-503FCF087902}" type="presOf" srcId="{D4B53549-8744-4EC3-AB3F-DCF674194387}" destId="{26A9C888-AB61-472B-A011-B7BAFF309563}" srcOrd="1" destOrd="0" presId="urn:microsoft.com/office/officeart/2005/8/layout/orgChart1"/>
    <dgm:cxn modelId="{8A793F85-2A4C-4D90-92DA-11051D953591}" type="presOf" srcId="{7261456D-6079-4227-BE8D-6D1AFB90D274}" destId="{C1C9A471-25A1-4F65-9B67-6D7BAC6D15B0}" srcOrd="1" destOrd="0" presId="urn:microsoft.com/office/officeart/2005/8/layout/orgChart1"/>
    <dgm:cxn modelId="{730FF086-5989-439F-8F8E-731BEC2FC938}" type="presOf" srcId="{8BE9F907-F70E-4D7C-9F34-9ADEB73A47B5}" destId="{EAE9F571-AB92-4B6C-913C-86E8A71BC026}" srcOrd="0" destOrd="0" presId="urn:microsoft.com/office/officeart/2005/8/layout/orgChart1"/>
    <dgm:cxn modelId="{849A9C8D-9399-4E16-9D71-A7D9DD9279A3}" type="presOf" srcId="{D4B53549-8744-4EC3-AB3F-DCF674194387}" destId="{E46A8107-BA7D-46EA-8EFB-0EEC8320777F}" srcOrd="0" destOrd="0" presId="urn:microsoft.com/office/officeart/2005/8/layout/orgChart1"/>
    <dgm:cxn modelId="{87EFDC8D-8073-499A-8401-1C98BF2B9337}" type="presOf" srcId="{1ED2A6D5-EC30-406F-921E-17ED95CE6181}" destId="{B34D5136-04E1-4565-A058-8851EBD61B15}" srcOrd="0" destOrd="0" presId="urn:microsoft.com/office/officeart/2005/8/layout/orgChart1"/>
    <dgm:cxn modelId="{D945888E-12E7-492D-8B96-26B79FE49172}" srcId="{D75B2AA6-6ABA-4550-96D7-ED909C97B2E1}" destId="{BF0BDCAA-5BE0-4B72-882F-49C9140EC98F}" srcOrd="2" destOrd="0" parTransId="{21AC01CF-F52C-4A43-A81A-61DF5000A7A8}" sibTransId="{69D73118-3E31-4A1C-97F8-DC0AF38A3342}"/>
    <dgm:cxn modelId="{D95A5290-09AC-4C6E-ABB9-54054458206C}" type="presOf" srcId="{BF0BDCAA-5BE0-4B72-882F-49C9140EC98F}" destId="{95FCD55A-37B6-4EB3-9876-4FA3149D9403}" srcOrd="0" destOrd="0" presId="urn:microsoft.com/office/officeart/2005/8/layout/orgChart1"/>
    <dgm:cxn modelId="{3C7FB893-57A3-429A-BD18-A3C1D4D17158}" type="presOf" srcId="{DD10FB6B-B66D-41E8-8CB3-961DD7D4FF34}" destId="{7F29605A-4F5D-49D0-ACAC-E5F346D665FA}" srcOrd="0" destOrd="0" presId="urn:microsoft.com/office/officeart/2005/8/layout/orgChart1"/>
    <dgm:cxn modelId="{A40C4498-34A5-4C82-9811-5BB8814AF822}" type="presOf" srcId="{3035A3C1-7662-4EF5-A85A-A21757A6D887}" destId="{CF716559-810A-45EC-8184-41D4A3828FC5}" srcOrd="0" destOrd="0" presId="urn:microsoft.com/office/officeart/2005/8/layout/orgChart1"/>
    <dgm:cxn modelId="{64EF109A-DBFD-4431-9343-7A54A22B686C}" srcId="{0C4D5836-BDA5-444D-8938-007A23C51815}" destId="{D9367425-B04B-4514-BDC2-546F03CD7624}" srcOrd="0" destOrd="0" parTransId="{0FE4845A-18F7-4F84-B20C-6181F2B6D48E}" sibTransId="{B1064213-A123-49A0-861A-619B72B89D7D}"/>
    <dgm:cxn modelId="{FB78529A-1A5B-4867-A6A1-B7AE1B133EC7}" type="presOf" srcId="{5E1F6913-D947-46AC-9153-D73E4F5C352A}" destId="{D5BB59C4-D849-4652-86F5-720A3AA65D98}" srcOrd="0" destOrd="0" presId="urn:microsoft.com/office/officeart/2005/8/layout/orgChart1"/>
    <dgm:cxn modelId="{B2612C9F-1B1C-4922-B3B2-F6292F7B4794}" srcId="{4BD4191C-68A0-40E4-A445-27CD6C6874D0}" destId="{462B233A-50CE-4274-AB64-24DA6A281B77}" srcOrd="2" destOrd="0" parTransId="{3BE2B8CE-E6CE-4614-BA80-CBF527A630C1}" sibTransId="{263197F4-CFF6-45E9-A761-62E4E4889574}"/>
    <dgm:cxn modelId="{2A0F6C9F-6A1E-407F-95CB-76721E42A688}" type="presOf" srcId="{CFEEC3AC-9558-419A-A300-F421678C7D6B}" destId="{975D8138-7541-4171-8D62-4DA69DCB486C}" srcOrd="0" destOrd="0" presId="urn:microsoft.com/office/officeart/2005/8/layout/orgChart1"/>
    <dgm:cxn modelId="{2E72D9A5-815C-44D7-9213-A5F85C9701D2}" srcId="{7261456D-6079-4227-BE8D-6D1AFB90D274}" destId="{F9B0D8D2-9195-4011-AA6B-62A16055F95E}" srcOrd="5" destOrd="0" parTransId="{16CC7421-3AA0-4892-A78E-E259E0238E9B}" sibTransId="{067E4164-E755-4C00-820E-18F0386526AB}"/>
    <dgm:cxn modelId="{981C03A8-95D3-4CCF-B28C-061908D03B69}" srcId="{D4B53549-8744-4EC3-AB3F-DCF674194387}" destId="{1ED2A6D5-EC30-406F-921E-17ED95CE6181}" srcOrd="0" destOrd="0" parTransId="{CED3AD56-6971-4B4E-8CB5-E8CA625D4DD9}" sibTransId="{E0D60FE9-09D5-4095-8B29-037C440AC49F}"/>
    <dgm:cxn modelId="{4D0238AA-E858-41E4-9D28-4C5662FCECE0}" srcId="{EDFBC666-D836-4A37-8950-2CE8738E3D37}" destId="{7261456D-6079-4227-BE8D-6D1AFB90D274}" srcOrd="0" destOrd="0" parTransId="{361BE541-2A42-49A1-BDC2-29F24FEA5F38}" sibTransId="{E57A74CA-E2B3-4DFA-9DD6-643D5B5DC611}"/>
    <dgm:cxn modelId="{A25C9EAA-863A-4388-A666-1FA9E2367FF6}" type="presOf" srcId="{ACC53A13-6E72-4E34-934E-EFFE4D4C5F2E}" destId="{4CE3AC7E-968E-4207-ACE1-538F8398312B}" srcOrd="0" destOrd="0" presId="urn:microsoft.com/office/officeart/2005/8/layout/orgChart1"/>
    <dgm:cxn modelId="{42C417AD-B3D6-4815-B3EF-46B4D2BC4D97}" srcId="{D4B53549-8744-4EC3-AB3F-DCF674194387}" destId="{4529F72E-38AC-44C0-8987-3F54A78D3861}" srcOrd="3" destOrd="0" parTransId="{A7EF9BEA-9BB2-452D-95D7-2BF0F9F5BB51}" sibTransId="{F1AB5D82-F876-4CFB-A848-EBFEDDC8D751}"/>
    <dgm:cxn modelId="{3BA9E9AE-ED7E-46F9-A33A-D01DE3FBFFC3}" type="presOf" srcId="{D75B2AA6-6ABA-4550-96D7-ED909C97B2E1}" destId="{CE50BD20-2225-4FC8-B7E5-ACA6790C65D0}" srcOrd="1" destOrd="0" presId="urn:microsoft.com/office/officeart/2005/8/layout/orgChart1"/>
    <dgm:cxn modelId="{15FB54B1-D40A-4F1B-951B-61BEF8916DE1}" type="presOf" srcId="{97E8EE2B-0687-482F-ACDD-CFE93CCC39C1}" destId="{9D58318D-53F1-4C94-89E4-802D9C9E3AF1}" srcOrd="0" destOrd="0" presId="urn:microsoft.com/office/officeart/2005/8/layout/orgChart1"/>
    <dgm:cxn modelId="{1F58AFB9-79B3-4CD2-A2A7-229EEDB4C16F}" type="presOf" srcId="{2151B81F-D847-40B4-BF7C-C66C0CFAB662}" destId="{DC051A92-49E4-49E4-AAB5-83012702AF82}" srcOrd="0" destOrd="0" presId="urn:microsoft.com/office/officeart/2005/8/layout/orgChart1"/>
    <dgm:cxn modelId="{86AB8BBC-C8DB-416B-B225-03E9B12906D5}" type="presOf" srcId="{3035A3C1-7662-4EF5-A85A-A21757A6D887}" destId="{0756EBEE-BF66-46AD-9E33-4D0855859FAE}" srcOrd="1" destOrd="0" presId="urn:microsoft.com/office/officeart/2005/8/layout/orgChart1"/>
    <dgm:cxn modelId="{EBFBDEC0-D5F9-4BED-A644-249997B384CE}" srcId="{075C513C-0F5B-4075-975D-E32FE606A822}" destId="{2C9C3F03-A9B4-425A-9A74-002C77F32D3F}" srcOrd="2" destOrd="0" parTransId="{F62D123C-BC2B-43C5-9D0B-43BB4B866E62}" sibTransId="{AFE2139F-B1A0-48A1-9766-33785B391CBA}"/>
    <dgm:cxn modelId="{69EC6BC3-F0AB-4AC6-AEC1-850AF196C40F}" srcId="{4BD4191C-68A0-40E4-A445-27CD6C6874D0}" destId="{D18A6267-70F6-4986-80C4-4D02414A45B8}" srcOrd="1" destOrd="0" parTransId="{CFEEC3AC-9558-419A-A300-F421678C7D6B}" sibTransId="{5A3D0E34-272A-48A7-8135-6E2106A8E597}"/>
    <dgm:cxn modelId="{BD71E2C3-FED7-4113-96BC-24F42D584959}" type="presOf" srcId="{6528D4B0-DCDB-4F52-9972-1C8038D54B12}" destId="{D8845880-0795-4A79-B717-06224094B446}" srcOrd="1" destOrd="0" presId="urn:microsoft.com/office/officeart/2005/8/layout/orgChart1"/>
    <dgm:cxn modelId="{997BDBC5-81AD-4428-97F8-639B02494AB3}" type="presOf" srcId="{F9B0D8D2-9195-4011-AA6B-62A16055F95E}" destId="{2C43B5B5-D8A4-410F-9085-548C35390E6E}" srcOrd="1" destOrd="0" presId="urn:microsoft.com/office/officeart/2005/8/layout/orgChart1"/>
    <dgm:cxn modelId="{A86E6CC9-CD44-4A50-A9B5-9D2E6CDDB873}" type="presOf" srcId="{0C4D5836-BDA5-444D-8938-007A23C51815}" destId="{16652DD7-2E14-4602-9F2E-EB2BFB65993F}" srcOrd="1" destOrd="0" presId="urn:microsoft.com/office/officeart/2005/8/layout/orgChart1"/>
    <dgm:cxn modelId="{959FA1C9-DAD7-480D-98BD-A5130621D505}" srcId="{075C513C-0F5B-4075-975D-E32FE606A822}" destId="{51D88E8C-81DA-4744-BAB6-B837D749A2E4}" srcOrd="0" destOrd="0" parTransId="{DD10FB6B-B66D-41E8-8CB3-961DD7D4FF34}" sibTransId="{F7A8B8E8-FD79-4315-B067-8219E4ADB366}"/>
    <dgm:cxn modelId="{5E03DECA-E530-4D47-8ADD-CCD5BBBC50D1}" type="presOf" srcId="{1E6F18E3-E480-4DD8-BB98-6650CB51D0F4}" destId="{D25730F2-8445-4297-B4FB-6D10316C12BA}" srcOrd="1" destOrd="0" presId="urn:microsoft.com/office/officeart/2005/8/layout/orgChart1"/>
    <dgm:cxn modelId="{209585CB-9F78-48ED-8C33-EB1DE7362440}" type="presOf" srcId="{D9F17C39-2C8D-40D1-91E2-33930F585168}" destId="{9AC8EC0E-C12D-4291-9126-474BBC15B6FD}" srcOrd="0" destOrd="0" presId="urn:microsoft.com/office/officeart/2005/8/layout/orgChart1"/>
    <dgm:cxn modelId="{FE08E5CD-B8B5-4752-9E4A-B566EA52D969}" srcId="{F9B0D8D2-9195-4011-AA6B-62A16055F95E}" destId="{1E6F18E3-E480-4DD8-BB98-6650CB51D0F4}" srcOrd="0" destOrd="0" parTransId="{C76BF7BA-A48F-41C8-A86A-EAACD0EC7A1C}" sibTransId="{4183C026-7FE1-4C94-92DF-125BA0A3845A}"/>
    <dgm:cxn modelId="{D469A9D2-9253-47CA-9FC8-B2B92AA760B3}" srcId="{F9B0D8D2-9195-4011-AA6B-62A16055F95E}" destId="{9F49D43D-B47D-41CD-95FB-F48D5B4240A5}" srcOrd="1" destOrd="0" parTransId="{7CA0E359-F673-4788-BFDD-BD8C01028860}" sibTransId="{4EDC4AA1-537B-4CE7-A8B6-043995251341}"/>
    <dgm:cxn modelId="{BC7303D3-11A6-45E9-B1CF-20E189C36FA0}" srcId="{4BD4191C-68A0-40E4-A445-27CD6C6874D0}" destId="{97E8EE2B-0687-482F-ACDD-CFE93CCC39C1}" srcOrd="0" destOrd="0" parTransId="{A7D5B015-3FE0-4A92-9A86-455B5C024046}" sibTransId="{6821841C-2EB9-4B9E-80E0-A2EFFBE96DA0}"/>
    <dgm:cxn modelId="{2FC86ED5-F8BE-49A8-A4C5-79603A4226DB}" type="presOf" srcId="{48C049CF-8AB2-48C1-B9A5-9AE3C1C362BB}" destId="{72925EF5-6EDB-4A8F-B245-2F7CAF698C7D}" srcOrd="0" destOrd="0" presId="urn:microsoft.com/office/officeart/2005/8/layout/orgChart1"/>
    <dgm:cxn modelId="{32C5C1D5-4B1B-42F5-9EAF-31A97DC05638}" srcId="{F9B0D8D2-9195-4011-AA6B-62A16055F95E}" destId="{539B5F0B-1AD5-4281-A5F9-4A42B83F9B99}" srcOrd="3" destOrd="0" parTransId="{D9F17C39-2C8D-40D1-91E2-33930F585168}" sibTransId="{A61B36B7-47F7-4696-BD2A-0D5400E409E6}"/>
    <dgm:cxn modelId="{4772A7D6-1B1B-4BB1-AB85-FCE7CC9F7E15}" type="presOf" srcId="{C76BF7BA-A48F-41C8-A86A-EAACD0EC7A1C}" destId="{DD09E523-EFA4-472F-9E82-91498D0D1B23}" srcOrd="0" destOrd="0" presId="urn:microsoft.com/office/officeart/2005/8/layout/orgChart1"/>
    <dgm:cxn modelId="{1D7F27D9-B008-442B-89DD-97AF7478C268}" type="presOf" srcId="{D51966CE-4B67-471F-94C7-B6758C7A6F2C}" destId="{D3F2FF0A-3DC4-411E-94D0-746EE262386C}" srcOrd="1" destOrd="0" presId="urn:microsoft.com/office/officeart/2005/8/layout/orgChart1"/>
    <dgm:cxn modelId="{E22667DA-3D6A-4509-8EDE-25274E4BB22B}" type="presOf" srcId="{D51966CE-4B67-471F-94C7-B6758C7A6F2C}" destId="{D1BE1BBE-E1D3-456D-ADED-7AD949A04D08}" srcOrd="0" destOrd="0" presId="urn:microsoft.com/office/officeart/2005/8/layout/orgChart1"/>
    <dgm:cxn modelId="{AF9383DA-7F69-4019-B6F3-2F955AB76C05}" srcId="{3035A3C1-7662-4EF5-A85A-A21757A6D887}" destId="{6528D4B0-DCDB-4F52-9972-1C8038D54B12}" srcOrd="0" destOrd="0" parTransId="{5B647080-5DA8-4380-BC1D-D036B2C4DB22}" sibTransId="{141875F9-3B4A-493C-AEA7-7BE4039A4D29}"/>
    <dgm:cxn modelId="{C773B8DA-B922-462B-9E82-4F8F534B08EE}" type="presOf" srcId="{F9B0D8D2-9195-4011-AA6B-62A16055F95E}" destId="{4A41B2D5-C8E1-47E2-A4E6-699231C8A2F3}" srcOrd="0" destOrd="0" presId="urn:microsoft.com/office/officeart/2005/8/layout/orgChart1"/>
    <dgm:cxn modelId="{94E3BDDD-684A-4E24-9BB3-803802CF284C}" type="presOf" srcId="{F62D123C-BC2B-43C5-9D0B-43BB4B866E62}" destId="{829D76E9-3B4B-4275-B38D-28B5402F05E5}" srcOrd="0" destOrd="0" presId="urn:microsoft.com/office/officeart/2005/8/layout/orgChart1"/>
    <dgm:cxn modelId="{A9EB95E0-B03E-49AD-B8B4-BE3E4375D5A5}" srcId="{7261456D-6079-4227-BE8D-6D1AFB90D274}" destId="{075C513C-0F5B-4075-975D-E32FE606A822}" srcOrd="3" destOrd="0" parTransId="{48C049CF-8AB2-48C1-B9A5-9AE3C1C362BB}" sibTransId="{EE74FD31-A5E3-4BD5-96EE-9F0FA3E87B7E}"/>
    <dgm:cxn modelId="{D91EDAE0-608D-49D5-9A51-EDE688B0620D}" srcId="{3035A3C1-7662-4EF5-A85A-A21757A6D887}" destId="{8BE9F907-F70E-4D7C-9F34-9ADEB73A47B5}" srcOrd="1" destOrd="0" parTransId="{DE20BDB4-DC20-44DF-A7EF-47FCB3BA1E5C}" sibTransId="{1D9171EE-F921-4BE7-95D3-C97F0104D4EA}"/>
    <dgm:cxn modelId="{8ACC17E7-49F9-475E-BC79-C9773C9BA949}" type="presOf" srcId="{9F49D43D-B47D-41CD-95FB-F48D5B4240A5}" destId="{34F30DD4-C2E9-4F59-831D-C6439AACE31A}" srcOrd="0" destOrd="0" presId="urn:microsoft.com/office/officeart/2005/8/layout/orgChart1"/>
    <dgm:cxn modelId="{41D3B0E8-EC95-4F22-AC4A-FA949869A173}" type="presOf" srcId="{3DD9C05B-F01B-4AC6-881F-B92F13D71CA5}" destId="{AA010524-58EA-4480-A713-494CAAE8784E}" srcOrd="0" destOrd="0" presId="urn:microsoft.com/office/officeart/2005/8/layout/orgChart1"/>
    <dgm:cxn modelId="{F111EEE9-7E63-4915-8897-ECE72EAE2078}" type="presOf" srcId="{DE20BDB4-DC20-44DF-A7EF-47FCB3BA1E5C}" destId="{3F01DE4E-A05C-4A03-9F5E-F0D457AC3783}" srcOrd="0" destOrd="0" presId="urn:microsoft.com/office/officeart/2005/8/layout/orgChart1"/>
    <dgm:cxn modelId="{1C0B93EE-42B5-48AE-97B5-C63CBB4EC107}" type="presOf" srcId="{BF0BDCAA-5BE0-4B72-882F-49C9140EC98F}" destId="{59109C6A-2175-4924-A4C5-907227B116AE}" srcOrd="1" destOrd="0" presId="urn:microsoft.com/office/officeart/2005/8/layout/orgChart1"/>
    <dgm:cxn modelId="{B827F4EE-AFAC-4600-A6BC-999CD5A9D7FE}" type="presOf" srcId="{539B5F0B-1AD5-4281-A5F9-4A42B83F9B99}" destId="{93F92DB5-45EF-4198-831C-D4F3C5D6255E}" srcOrd="0" destOrd="0" presId="urn:microsoft.com/office/officeart/2005/8/layout/orgChart1"/>
    <dgm:cxn modelId="{D95A30EF-05F8-4A07-9DEC-8DA1FE3F9FFF}" type="presOf" srcId="{6B921550-C4D2-45A5-A1E8-9608B84D7C1F}" destId="{04622C9F-B8F5-4E6E-9A05-1BB4940E2AF1}" srcOrd="0" destOrd="0" presId="urn:microsoft.com/office/officeart/2005/8/layout/orgChart1"/>
    <dgm:cxn modelId="{6B8DEDEF-4095-4D72-8124-15F36AD9342F}" type="presOf" srcId="{5A7788BB-130C-49F7-B8CB-21361DC1C3F6}" destId="{66957B98-E44F-4064-AAFD-7B5BB0D06314}" srcOrd="0" destOrd="0" presId="urn:microsoft.com/office/officeart/2005/8/layout/orgChart1"/>
    <dgm:cxn modelId="{87D6C5F0-1EEC-48E1-B883-B152C7FEB0B9}" type="presOf" srcId="{539B5F0B-1AD5-4281-A5F9-4A42B83F9B99}" destId="{FC110E56-5166-4CE0-97E5-7B0374652EBD}" srcOrd="1" destOrd="0" presId="urn:microsoft.com/office/officeart/2005/8/layout/orgChart1"/>
    <dgm:cxn modelId="{81962BF6-0EB0-428C-ACFB-E70B7E0A4FFE}" type="presOf" srcId="{EA29F9F5-C9FB-4359-A886-5BC25878975A}" destId="{628600C0-0131-48EC-B51E-99A5C2BD1496}" srcOrd="0" destOrd="0" presId="urn:microsoft.com/office/officeart/2005/8/layout/orgChart1"/>
    <dgm:cxn modelId="{EAC561F6-DB24-4C75-8CB7-441B86BA8321}" type="presOf" srcId="{075C513C-0F5B-4075-975D-E32FE606A822}" destId="{D2F18033-BD9D-4F38-8895-B29D21F50D59}" srcOrd="0" destOrd="0" presId="urn:microsoft.com/office/officeart/2005/8/layout/orgChart1"/>
    <dgm:cxn modelId="{A5B45EF7-DDE1-450E-B58A-B9C25ABC3931}" srcId="{0C4D5836-BDA5-444D-8938-007A23C51815}" destId="{D51966CE-4B67-471F-94C7-B6758C7A6F2C}" srcOrd="1" destOrd="0" parTransId="{2151B81F-D847-40B4-BF7C-C66C0CFAB662}" sibTransId="{4D823BEE-1810-4F3D-9339-1C0FBDF68B0B}"/>
    <dgm:cxn modelId="{6E2C3CFB-869F-46C0-AC39-4395781EC5C5}" type="presOf" srcId="{6528D4B0-DCDB-4F52-9972-1C8038D54B12}" destId="{D7458A5F-2008-4F1A-A065-F9A3717C4CE2}" srcOrd="0" destOrd="0" presId="urn:microsoft.com/office/officeart/2005/8/layout/orgChart1"/>
    <dgm:cxn modelId="{A8B06EFB-5561-4D7F-B001-DF0914817ACD}" type="presOf" srcId="{D9367425-B04B-4514-BDC2-546F03CD7624}" destId="{9F6178EF-89DB-4EAD-9A13-C06DE76AE64D}" srcOrd="1" destOrd="0" presId="urn:microsoft.com/office/officeart/2005/8/layout/orgChart1"/>
    <dgm:cxn modelId="{4D359AFC-D6E4-4B22-8850-54DF1FE18A74}" type="presOf" srcId="{EBBAB7D9-B551-4096-BF24-604DC16443E3}" destId="{0054A134-5A19-4B62-8E3C-3F712CC2CA84}" srcOrd="0" destOrd="0" presId="urn:microsoft.com/office/officeart/2005/8/layout/orgChart1"/>
    <dgm:cxn modelId="{D8D244FD-B4D9-4870-913D-2849329A4F99}" type="presOf" srcId="{36B6F78E-B100-4B32-9FC7-5479F17041EB}" destId="{BB523266-4313-4E13-9EAB-5033A01B2D35}" srcOrd="0" destOrd="0" presId="urn:microsoft.com/office/officeart/2005/8/layout/orgChart1"/>
    <dgm:cxn modelId="{8C4D19E4-A4EF-473F-ADDE-E9530C231041}" type="presParOf" srcId="{576E5C45-DBFD-42E2-804A-4ED9E49102C0}" destId="{F701CD0A-62E4-4A2D-9257-59B26E8A85C0}" srcOrd="0" destOrd="0" presId="urn:microsoft.com/office/officeart/2005/8/layout/orgChart1"/>
    <dgm:cxn modelId="{21CC5A2A-5048-4FD6-AC53-28FFF65ACC33}" type="presParOf" srcId="{F701CD0A-62E4-4A2D-9257-59B26E8A85C0}" destId="{1727A844-558A-4CEC-A630-C957E5DAA173}" srcOrd="0" destOrd="0" presId="urn:microsoft.com/office/officeart/2005/8/layout/orgChart1"/>
    <dgm:cxn modelId="{E1A4F0A2-A092-4A4A-912A-A948BD297E4D}" type="presParOf" srcId="{1727A844-558A-4CEC-A630-C957E5DAA173}" destId="{15B30B9A-AA43-4BEB-9180-BF47FB6C2E47}" srcOrd="0" destOrd="0" presId="urn:microsoft.com/office/officeart/2005/8/layout/orgChart1"/>
    <dgm:cxn modelId="{E08EF30B-F979-43FC-B948-CEC6CE03FF90}" type="presParOf" srcId="{1727A844-558A-4CEC-A630-C957E5DAA173}" destId="{C1C9A471-25A1-4F65-9B67-6D7BAC6D15B0}" srcOrd="1" destOrd="0" presId="urn:microsoft.com/office/officeart/2005/8/layout/orgChart1"/>
    <dgm:cxn modelId="{F75881D3-3D94-408C-BBF6-13A5F879B6A3}" type="presParOf" srcId="{F701CD0A-62E4-4A2D-9257-59B26E8A85C0}" destId="{73703BBA-BBEA-4699-BFB8-80704E1FD1ED}" srcOrd="1" destOrd="0" presId="urn:microsoft.com/office/officeart/2005/8/layout/orgChart1"/>
    <dgm:cxn modelId="{0EE8CED8-C6F9-4B60-8F90-D4066E6701B0}" type="presParOf" srcId="{73703BBA-BBEA-4699-BFB8-80704E1FD1ED}" destId="{3CB36895-415F-4F53-B5F2-DF76308E2B0C}" srcOrd="0" destOrd="0" presId="urn:microsoft.com/office/officeart/2005/8/layout/orgChart1"/>
    <dgm:cxn modelId="{65265954-D2B2-472A-8BD0-0E41AAF73537}" type="presParOf" srcId="{73703BBA-BBEA-4699-BFB8-80704E1FD1ED}" destId="{F5024610-419D-45A0-BC55-E9AA5BC4B4E5}" srcOrd="1" destOrd="0" presId="urn:microsoft.com/office/officeart/2005/8/layout/orgChart1"/>
    <dgm:cxn modelId="{381CD0A5-7A2F-4F2F-8AB7-9EAA63036896}" type="presParOf" srcId="{F5024610-419D-45A0-BC55-E9AA5BC4B4E5}" destId="{EFEA9F52-6D64-4256-BCD9-D7E89F075AE3}" srcOrd="0" destOrd="0" presId="urn:microsoft.com/office/officeart/2005/8/layout/orgChart1"/>
    <dgm:cxn modelId="{9F322950-F87C-4B1D-889E-7147E0C601E4}" type="presParOf" srcId="{EFEA9F52-6D64-4256-BCD9-D7E89F075AE3}" destId="{885B3468-5A1F-430F-A2BC-70D4693DF1F4}" srcOrd="0" destOrd="0" presId="urn:microsoft.com/office/officeart/2005/8/layout/orgChart1"/>
    <dgm:cxn modelId="{C6E02EF2-074D-48C2-A434-35C233006EC3}" type="presParOf" srcId="{EFEA9F52-6D64-4256-BCD9-D7E89F075AE3}" destId="{16652DD7-2E14-4602-9F2E-EB2BFB65993F}" srcOrd="1" destOrd="0" presId="urn:microsoft.com/office/officeart/2005/8/layout/orgChart1"/>
    <dgm:cxn modelId="{32DEBC7F-DF3A-4E98-B98D-1BCB72ED6791}" type="presParOf" srcId="{F5024610-419D-45A0-BC55-E9AA5BC4B4E5}" destId="{D2A1829C-6785-443C-A888-15FEAD85A691}" srcOrd="1" destOrd="0" presId="urn:microsoft.com/office/officeart/2005/8/layout/orgChart1"/>
    <dgm:cxn modelId="{0DFFC6BE-B915-48B1-A18C-AC5FAD676151}" type="presParOf" srcId="{D2A1829C-6785-443C-A888-15FEAD85A691}" destId="{DA4B8A21-D812-4A35-A5E0-4803025DBB9F}" srcOrd="0" destOrd="0" presId="urn:microsoft.com/office/officeart/2005/8/layout/orgChart1"/>
    <dgm:cxn modelId="{2BAA4B4F-5835-4FFB-BB0C-EE3DA35B115B}" type="presParOf" srcId="{D2A1829C-6785-443C-A888-15FEAD85A691}" destId="{8E58D6C4-70E4-4C41-8A6E-CDA8A213AF1E}" srcOrd="1" destOrd="0" presId="urn:microsoft.com/office/officeart/2005/8/layout/orgChart1"/>
    <dgm:cxn modelId="{C0DB963D-80C7-44C2-807F-DA3C5FA04861}" type="presParOf" srcId="{8E58D6C4-70E4-4C41-8A6E-CDA8A213AF1E}" destId="{E0EB6C9E-F860-4595-BED5-01888DBBE303}" srcOrd="0" destOrd="0" presId="urn:microsoft.com/office/officeart/2005/8/layout/orgChart1"/>
    <dgm:cxn modelId="{B4DEA253-075F-4A51-8492-C326342B523E}" type="presParOf" srcId="{E0EB6C9E-F860-4595-BED5-01888DBBE303}" destId="{6575A652-FFBB-4FA9-8DAD-1DCE952DEDFC}" srcOrd="0" destOrd="0" presId="urn:microsoft.com/office/officeart/2005/8/layout/orgChart1"/>
    <dgm:cxn modelId="{0947107E-2BF8-433A-A439-99C00475EC50}" type="presParOf" srcId="{E0EB6C9E-F860-4595-BED5-01888DBBE303}" destId="{9F6178EF-89DB-4EAD-9A13-C06DE76AE64D}" srcOrd="1" destOrd="0" presId="urn:microsoft.com/office/officeart/2005/8/layout/orgChart1"/>
    <dgm:cxn modelId="{73CB00E8-B09C-4419-BA6B-10AD4AD7C62A}" type="presParOf" srcId="{8E58D6C4-70E4-4C41-8A6E-CDA8A213AF1E}" destId="{3F2CFB89-0D4E-4EE9-A0DF-29724987BBBE}" srcOrd="1" destOrd="0" presId="urn:microsoft.com/office/officeart/2005/8/layout/orgChart1"/>
    <dgm:cxn modelId="{078F78DA-C1CC-4A81-83BE-D23E31DE2D2C}" type="presParOf" srcId="{8E58D6C4-70E4-4C41-8A6E-CDA8A213AF1E}" destId="{8C0500E7-E98C-48D8-8A49-0128A3C33F6A}" srcOrd="2" destOrd="0" presId="urn:microsoft.com/office/officeart/2005/8/layout/orgChart1"/>
    <dgm:cxn modelId="{2227AC7A-B7E2-44AF-A29B-5D2348609ABE}" type="presParOf" srcId="{D2A1829C-6785-443C-A888-15FEAD85A691}" destId="{DC051A92-49E4-49E4-AAB5-83012702AF82}" srcOrd="2" destOrd="0" presId="urn:microsoft.com/office/officeart/2005/8/layout/orgChart1"/>
    <dgm:cxn modelId="{2B264DFC-D5EA-471F-BB82-0A9326AD4AA9}" type="presParOf" srcId="{D2A1829C-6785-443C-A888-15FEAD85A691}" destId="{1996790C-E0C7-4D4F-A4FF-78997AC5EAFA}" srcOrd="3" destOrd="0" presId="urn:microsoft.com/office/officeart/2005/8/layout/orgChart1"/>
    <dgm:cxn modelId="{F018583A-141A-4DFA-BE52-746B6C314F8A}" type="presParOf" srcId="{1996790C-E0C7-4D4F-A4FF-78997AC5EAFA}" destId="{8CF8E1ED-91C3-4BF1-A7C8-A8C9A195E3F1}" srcOrd="0" destOrd="0" presId="urn:microsoft.com/office/officeart/2005/8/layout/orgChart1"/>
    <dgm:cxn modelId="{52E5E6BF-9355-4BDD-BD43-1DECC8AB7A97}" type="presParOf" srcId="{8CF8E1ED-91C3-4BF1-A7C8-A8C9A195E3F1}" destId="{D1BE1BBE-E1D3-456D-ADED-7AD949A04D08}" srcOrd="0" destOrd="0" presId="urn:microsoft.com/office/officeart/2005/8/layout/orgChart1"/>
    <dgm:cxn modelId="{64585000-D56C-4FB7-B823-A18B2FB4C628}" type="presParOf" srcId="{8CF8E1ED-91C3-4BF1-A7C8-A8C9A195E3F1}" destId="{D3F2FF0A-3DC4-411E-94D0-746EE262386C}" srcOrd="1" destOrd="0" presId="urn:microsoft.com/office/officeart/2005/8/layout/orgChart1"/>
    <dgm:cxn modelId="{D8C62843-B144-4533-B119-3B2458E54B2A}" type="presParOf" srcId="{1996790C-E0C7-4D4F-A4FF-78997AC5EAFA}" destId="{274F72C2-7DBC-48A9-9AE2-C2BDD6975000}" srcOrd="1" destOrd="0" presId="urn:microsoft.com/office/officeart/2005/8/layout/orgChart1"/>
    <dgm:cxn modelId="{DF5714C3-2862-45AE-BA5E-1E6B03DE75E3}" type="presParOf" srcId="{1996790C-E0C7-4D4F-A4FF-78997AC5EAFA}" destId="{B842313C-10FD-4CE8-8161-D432E7E41A34}" srcOrd="2" destOrd="0" presId="urn:microsoft.com/office/officeart/2005/8/layout/orgChart1"/>
    <dgm:cxn modelId="{C098CA3A-C80E-4672-A1FF-07C3C08D4FED}" type="presParOf" srcId="{D2A1829C-6785-443C-A888-15FEAD85A691}" destId="{43F9BF50-2162-400E-A7F1-7844E1665E5B}" srcOrd="4" destOrd="0" presId="urn:microsoft.com/office/officeart/2005/8/layout/orgChart1"/>
    <dgm:cxn modelId="{99795DE9-BF7C-48CB-AA56-2FFA2EA44151}" type="presParOf" srcId="{D2A1829C-6785-443C-A888-15FEAD85A691}" destId="{5BDF6326-87BE-4573-BF58-C0F24A18D883}" srcOrd="5" destOrd="0" presId="urn:microsoft.com/office/officeart/2005/8/layout/orgChart1"/>
    <dgm:cxn modelId="{73ABF6CC-6A9D-4B2F-804E-D3A7184370A2}" type="presParOf" srcId="{5BDF6326-87BE-4573-BF58-C0F24A18D883}" destId="{611183E5-C1F4-4DC3-AB7C-15B2EA3C5DF6}" srcOrd="0" destOrd="0" presId="urn:microsoft.com/office/officeart/2005/8/layout/orgChart1"/>
    <dgm:cxn modelId="{8CA475C3-59B8-4E30-BE1D-548A0A6FC8FA}" type="presParOf" srcId="{611183E5-C1F4-4DC3-AB7C-15B2EA3C5DF6}" destId="{397204A5-4878-410B-AB6E-EF5BDA0F40DD}" srcOrd="0" destOrd="0" presId="urn:microsoft.com/office/officeart/2005/8/layout/orgChart1"/>
    <dgm:cxn modelId="{FB77B5A5-BC3A-4762-8334-90B0E584BD18}" type="presParOf" srcId="{611183E5-C1F4-4DC3-AB7C-15B2EA3C5DF6}" destId="{C3A9F739-AF21-4D42-9C77-87B8D611FB62}" srcOrd="1" destOrd="0" presId="urn:microsoft.com/office/officeart/2005/8/layout/orgChart1"/>
    <dgm:cxn modelId="{0C8742B7-35C4-4E8E-A6ED-19D10FD1506C}" type="presParOf" srcId="{5BDF6326-87BE-4573-BF58-C0F24A18D883}" destId="{F31B5D87-6694-4A78-8EB2-917938374147}" srcOrd="1" destOrd="0" presId="urn:microsoft.com/office/officeart/2005/8/layout/orgChart1"/>
    <dgm:cxn modelId="{CE172252-1FA3-4277-8D5F-A8D51E27E1F8}" type="presParOf" srcId="{5BDF6326-87BE-4573-BF58-C0F24A18D883}" destId="{B240158A-A582-4AB2-8BC7-702458161D47}" srcOrd="2" destOrd="0" presId="urn:microsoft.com/office/officeart/2005/8/layout/orgChart1"/>
    <dgm:cxn modelId="{FDAE18FA-E65F-4247-92FE-3622E0BF977E}" type="presParOf" srcId="{F5024610-419D-45A0-BC55-E9AA5BC4B4E5}" destId="{DDCBE969-2830-4BA9-AEB4-7E7A949959B2}" srcOrd="2" destOrd="0" presId="urn:microsoft.com/office/officeart/2005/8/layout/orgChart1"/>
    <dgm:cxn modelId="{50DE7344-A9B4-487D-8FFD-58E527A3EBCB}" type="presParOf" srcId="{73703BBA-BBEA-4699-BFB8-80704E1FD1ED}" destId="{842064BF-E459-46A8-A478-B128E908166D}" srcOrd="2" destOrd="0" presId="urn:microsoft.com/office/officeart/2005/8/layout/orgChart1"/>
    <dgm:cxn modelId="{20FE3F8B-F427-472E-A1D5-942B1AD7CEB4}" type="presParOf" srcId="{73703BBA-BBEA-4699-BFB8-80704E1FD1ED}" destId="{F976210F-47EC-4E88-8671-2F0A62C8964C}" srcOrd="3" destOrd="0" presId="urn:microsoft.com/office/officeart/2005/8/layout/orgChart1"/>
    <dgm:cxn modelId="{75917272-88D3-463C-A806-5D64897AC363}" type="presParOf" srcId="{F976210F-47EC-4E88-8671-2F0A62C8964C}" destId="{6C2F3F5E-2792-407B-B5FF-21C8EB256516}" srcOrd="0" destOrd="0" presId="urn:microsoft.com/office/officeart/2005/8/layout/orgChart1"/>
    <dgm:cxn modelId="{3C306C53-924F-4C53-BBEF-CFE5FAFA4B71}" type="presParOf" srcId="{6C2F3F5E-2792-407B-B5FF-21C8EB256516}" destId="{CF716559-810A-45EC-8184-41D4A3828FC5}" srcOrd="0" destOrd="0" presId="urn:microsoft.com/office/officeart/2005/8/layout/orgChart1"/>
    <dgm:cxn modelId="{8E277CAC-CAD2-42EF-9115-01C42066B47C}" type="presParOf" srcId="{6C2F3F5E-2792-407B-B5FF-21C8EB256516}" destId="{0756EBEE-BF66-46AD-9E33-4D0855859FAE}" srcOrd="1" destOrd="0" presId="urn:microsoft.com/office/officeart/2005/8/layout/orgChart1"/>
    <dgm:cxn modelId="{3CA43452-2518-4F3D-95C4-3E0636483840}" type="presParOf" srcId="{F976210F-47EC-4E88-8671-2F0A62C8964C}" destId="{6F5E84D4-B676-43F2-B322-94A98D62D28A}" srcOrd="1" destOrd="0" presId="urn:microsoft.com/office/officeart/2005/8/layout/orgChart1"/>
    <dgm:cxn modelId="{A12BD2FF-9920-489C-8A35-CE4CE6EDEE14}" type="presParOf" srcId="{6F5E84D4-B676-43F2-B322-94A98D62D28A}" destId="{40DE0901-E144-46E5-A75E-C6F673EA0B73}" srcOrd="0" destOrd="0" presId="urn:microsoft.com/office/officeart/2005/8/layout/orgChart1"/>
    <dgm:cxn modelId="{1EE2AE4C-9D9E-41C2-8B87-866E6A99BB2A}" type="presParOf" srcId="{6F5E84D4-B676-43F2-B322-94A98D62D28A}" destId="{EAA66767-93B3-4317-8761-8B8836945D63}" srcOrd="1" destOrd="0" presId="urn:microsoft.com/office/officeart/2005/8/layout/orgChart1"/>
    <dgm:cxn modelId="{D826258D-1940-4A45-9052-793AC659AB61}" type="presParOf" srcId="{EAA66767-93B3-4317-8761-8B8836945D63}" destId="{053D5C49-E9DE-4F3B-B47B-2227E3B87684}" srcOrd="0" destOrd="0" presId="urn:microsoft.com/office/officeart/2005/8/layout/orgChart1"/>
    <dgm:cxn modelId="{10A4B20E-08E9-4EBB-9921-5A428611258A}" type="presParOf" srcId="{053D5C49-E9DE-4F3B-B47B-2227E3B87684}" destId="{D7458A5F-2008-4F1A-A065-F9A3717C4CE2}" srcOrd="0" destOrd="0" presId="urn:microsoft.com/office/officeart/2005/8/layout/orgChart1"/>
    <dgm:cxn modelId="{899ADD6F-8908-420E-8397-D50D34C36B79}" type="presParOf" srcId="{053D5C49-E9DE-4F3B-B47B-2227E3B87684}" destId="{D8845880-0795-4A79-B717-06224094B446}" srcOrd="1" destOrd="0" presId="urn:microsoft.com/office/officeart/2005/8/layout/orgChart1"/>
    <dgm:cxn modelId="{50ED0223-0E79-4070-918D-1A552285C8D6}" type="presParOf" srcId="{EAA66767-93B3-4317-8761-8B8836945D63}" destId="{3E1BBD12-6409-43D5-95D8-1952AD0CF407}" srcOrd="1" destOrd="0" presId="urn:microsoft.com/office/officeart/2005/8/layout/orgChart1"/>
    <dgm:cxn modelId="{FA234B55-13F2-4520-BC6D-308D2AA84E77}" type="presParOf" srcId="{EAA66767-93B3-4317-8761-8B8836945D63}" destId="{2FA4E1F0-452A-4EBA-BDD8-9365831593F9}" srcOrd="2" destOrd="0" presId="urn:microsoft.com/office/officeart/2005/8/layout/orgChart1"/>
    <dgm:cxn modelId="{561E294B-D93A-4EB8-B52A-690FDCAB1DC0}" type="presParOf" srcId="{6F5E84D4-B676-43F2-B322-94A98D62D28A}" destId="{3F01DE4E-A05C-4A03-9F5E-F0D457AC3783}" srcOrd="2" destOrd="0" presId="urn:microsoft.com/office/officeart/2005/8/layout/orgChart1"/>
    <dgm:cxn modelId="{CF56B60E-C1A7-4533-8651-5618B6FC314D}" type="presParOf" srcId="{6F5E84D4-B676-43F2-B322-94A98D62D28A}" destId="{647F09E6-D44E-4FBF-9FAD-717B5BEE27D1}" srcOrd="3" destOrd="0" presId="urn:microsoft.com/office/officeart/2005/8/layout/orgChart1"/>
    <dgm:cxn modelId="{506EB288-9A3A-41E2-98E3-7CD3E5FEB011}" type="presParOf" srcId="{647F09E6-D44E-4FBF-9FAD-717B5BEE27D1}" destId="{293A5CAF-4BA4-4258-AEC6-A7EB0175BA8C}" srcOrd="0" destOrd="0" presId="urn:microsoft.com/office/officeart/2005/8/layout/orgChart1"/>
    <dgm:cxn modelId="{4070474E-3A23-450D-99A8-998D172AB9BC}" type="presParOf" srcId="{293A5CAF-4BA4-4258-AEC6-A7EB0175BA8C}" destId="{EAE9F571-AB92-4B6C-913C-86E8A71BC026}" srcOrd="0" destOrd="0" presId="urn:microsoft.com/office/officeart/2005/8/layout/orgChart1"/>
    <dgm:cxn modelId="{77604F2C-669B-4319-B61F-45EFD308C9D6}" type="presParOf" srcId="{293A5CAF-4BA4-4258-AEC6-A7EB0175BA8C}" destId="{33EC9F37-3752-44F6-96C0-220B7AABCA85}" srcOrd="1" destOrd="0" presId="urn:microsoft.com/office/officeart/2005/8/layout/orgChart1"/>
    <dgm:cxn modelId="{888026A3-E217-4F7C-BB5F-75F6D3754C28}" type="presParOf" srcId="{647F09E6-D44E-4FBF-9FAD-717B5BEE27D1}" destId="{14B3A2BB-B71E-48C5-85F9-5400558463AC}" srcOrd="1" destOrd="0" presId="urn:microsoft.com/office/officeart/2005/8/layout/orgChart1"/>
    <dgm:cxn modelId="{8A433746-D7A3-4565-8A35-DC70710734E3}" type="presParOf" srcId="{647F09E6-D44E-4FBF-9FAD-717B5BEE27D1}" destId="{19B8C2B4-703F-4BDD-B6A5-221400D3A2BD}" srcOrd="2" destOrd="0" presId="urn:microsoft.com/office/officeart/2005/8/layout/orgChart1"/>
    <dgm:cxn modelId="{F3F93113-0F28-4E3D-983D-FC4320F3CF53}" type="presParOf" srcId="{6F5E84D4-B676-43F2-B322-94A98D62D28A}" destId="{66957B98-E44F-4064-AAFD-7B5BB0D06314}" srcOrd="4" destOrd="0" presId="urn:microsoft.com/office/officeart/2005/8/layout/orgChart1"/>
    <dgm:cxn modelId="{ED05DA80-FC20-4183-9128-582A07CE0DFB}" type="presParOf" srcId="{6F5E84D4-B676-43F2-B322-94A98D62D28A}" destId="{7047B861-BE38-4A1B-86B5-07E7709B6944}" srcOrd="5" destOrd="0" presId="urn:microsoft.com/office/officeart/2005/8/layout/orgChart1"/>
    <dgm:cxn modelId="{D183D78C-2C12-45A4-B4D6-D191E16C1CA5}" type="presParOf" srcId="{7047B861-BE38-4A1B-86B5-07E7709B6944}" destId="{CF6929C8-7FAD-42C4-8270-4AC11CDE9583}" srcOrd="0" destOrd="0" presId="urn:microsoft.com/office/officeart/2005/8/layout/orgChart1"/>
    <dgm:cxn modelId="{3EE845D6-10B4-47C2-AF38-4264F213CB0C}" type="presParOf" srcId="{CF6929C8-7FAD-42C4-8270-4AC11CDE9583}" destId="{610D84FD-59FD-4682-B750-8E874A22EF14}" srcOrd="0" destOrd="0" presId="urn:microsoft.com/office/officeart/2005/8/layout/orgChart1"/>
    <dgm:cxn modelId="{AD06FE4E-9FB6-4DF4-B2E1-B280863A78EE}" type="presParOf" srcId="{CF6929C8-7FAD-42C4-8270-4AC11CDE9583}" destId="{5BB1DD2A-21FB-454E-96CF-4ECD7D517830}" srcOrd="1" destOrd="0" presId="urn:microsoft.com/office/officeart/2005/8/layout/orgChart1"/>
    <dgm:cxn modelId="{42AF56D6-7049-4E14-B5AF-1D33B38ED00C}" type="presParOf" srcId="{7047B861-BE38-4A1B-86B5-07E7709B6944}" destId="{C6A90468-E9E6-425C-8A81-B69D189CB016}" srcOrd="1" destOrd="0" presId="urn:microsoft.com/office/officeart/2005/8/layout/orgChart1"/>
    <dgm:cxn modelId="{5C7FCA70-0994-47AD-9808-AABBD949FD91}" type="presParOf" srcId="{7047B861-BE38-4A1B-86B5-07E7709B6944}" destId="{D26DCC64-4C62-4D0E-951A-1BD0C05B2EC8}" srcOrd="2" destOrd="0" presId="urn:microsoft.com/office/officeart/2005/8/layout/orgChart1"/>
    <dgm:cxn modelId="{4B70D3C4-3189-4DAA-B9FC-978C18CBF49F}" type="presParOf" srcId="{F976210F-47EC-4E88-8671-2F0A62C8964C}" destId="{9409F91F-1B13-47A3-97BE-4764ABAF34DE}" srcOrd="2" destOrd="0" presId="urn:microsoft.com/office/officeart/2005/8/layout/orgChart1"/>
    <dgm:cxn modelId="{91575D83-14BC-48D6-8F2B-C0515C474CC4}" type="presParOf" srcId="{73703BBA-BBEA-4699-BFB8-80704E1FD1ED}" destId="{9FB455E8-B6FA-4DE5-A761-21237EE1B548}" srcOrd="4" destOrd="0" presId="urn:microsoft.com/office/officeart/2005/8/layout/orgChart1"/>
    <dgm:cxn modelId="{35829F9F-7D37-4621-80F2-1006F24D8A7F}" type="presParOf" srcId="{73703BBA-BBEA-4699-BFB8-80704E1FD1ED}" destId="{D62C715E-D851-4FC0-A5F7-6C46295EAB43}" srcOrd="5" destOrd="0" presId="urn:microsoft.com/office/officeart/2005/8/layout/orgChart1"/>
    <dgm:cxn modelId="{5FA80461-1E2A-4D33-89A9-66AF272D92B0}" type="presParOf" srcId="{D62C715E-D851-4FC0-A5F7-6C46295EAB43}" destId="{E98226F8-A67E-4D1B-9A76-84B9E8BCD9ED}" srcOrd="0" destOrd="0" presId="urn:microsoft.com/office/officeart/2005/8/layout/orgChart1"/>
    <dgm:cxn modelId="{54D45193-D990-4465-AE50-AF5B4DA60F27}" type="presParOf" srcId="{E98226F8-A67E-4D1B-9A76-84B9E8BCD9ED}" destId="{24CD26A8-047B-446A-BD25-EFB0D2746414}" srcOrd="0" destOrd="0" presId="urn:microsoft.com/office/officeart/2005/8/layout/orgChart1"/>
    <dgm:cxn modelId="{18D7306B-6F56-495C-8064-BAF56D537EC1}" type="presParOf" srcId="{E98226F8-A67E-4D1B-9A76-84B9E8BCD9ED}" destId="{CE50BD20-2225-4FC8-B7E5-ACA6790C65D0}" srcOrd="1" destOrd="0" presId="urn:microsoft.com/office/officeart/2005/8/layout/orgChart1"/>
    <dgm:cxn modelId="{7F5EB13C-0ADC-4614-8D9B-F8DB13604AC0}" type="presParOf" srcId="{D62C715E-D851-4FC0-A5F7-6C46295EAB43}" destId="{E1BCDD95-AE28-4380-8623-52FD5C28AE3A}" srcOrd="1" destOrd="0" presId="urn:microsoft.com/office/officeart/2005/8/layout/orgChart1"/>
    <dgm:cxn modelId="{DC7E19E3-0FBB-4740-82E6-7E08E998C488}" type="presParOf" srcId="{E1BCDD95-AE28-4380-8623-52FD5C28AE3A}" destId="{83F1F223-6AAD-4BD1-A640-1C72FA9D5CDA}" srcOrd="0" destOrd="0" presId="urn:microsoft.com/office/officeart/2005/8/layout/orgChart1"/>
    <dgm:cxn modelId="{92C69A5A-7633-4F46-BB8B-C23C9A4BFC8E}" type="presParOf" srcId="{E1BCDD95-AE28-4380-8623-52FD5C28AE3A}" destId="{BFF26CB7-EF7F-4C17-BBE7-609D3E783A06}" srcOrd="1" destOrd="0" presId="urn:microsoft.com/office/officeart/2005/8/layout/orgChart1"/>
    <dgm:cxn modelId="{12D0D0F6-82B7-4FFF-ADCF-CD3A5B355096}" type="presParOf" srcId="{BFF26CB7-EF7F-4C17-BBE7-609D3E783A06}" destId="{92E5C2D5-FB03-4400-BE9A-AECF1E9E04C2}" srcOrd="0" destOrd="0" presId="urn:microsoft.com/office/officeart/2005/8/layout/orgChart1"/>
    <dgm:cxn modelId="{62990B17-FD4E-484F-8E47-D3D71F9CF45A}" type="presParOf" srcId="{92E5C2D5-FB03-4400-BE9A-AECF1E9E04C2}" destId="{AA010524-58EA-4480-A713-494CAAE8784E}" srcOrd="0" destOrd="0" presId="urn:microsoft.com/office/officeart/2005/8/layout/orgChart1"/>
    <dgm:cxn modelId="{93F54F1C-83A1-471E-9611-F985C0F8CF97}" type="presParOf" srcId="{92E5C2D5-FB03-4400-BE9A-AECF1E9E04C2}" destId="{E3AF2A83-492B-4FED-B2DA-7D6972029589}" srcOrd="1" destOrd="0" presId="urn:microsoft.com/office/officeart/2005/8/layout/orgChart1"/>
    <dgm:cxn modelId="{21276C55-81E4-4F37-A123-962E1786B015}" type="presParOf" srcId="{BFF26CB7-EF7F-4C17-BBE7-609D3E783A06}" destId="{2456B38D-894F-4776-A37C-0DC971FE9168}" srcOrd="1" destOrd="0" presId="urn:microsoft.com/office/officeart/2005/8/layout/orgChart1"/>
    <dgm:cxn modelId="{F1171E11-F79C-4C1A-8177-3F3E121132EC}" type="presParOf" srcId="{BFF26CB7-EF7F-4C17-BBE7-609D3E783A06}" destId="{63DA0F07-C2D4-43F6-ACDD-805B86ECE30A}" srcOrd="2" destOrd="0" presId="urn:microsoft.com/office/officeart/2005/8/layout/orgChart1"/>
    <dgm:cxn modelId="{E4B54692-02DA-42E8-969F-D08DAC83EB78}" type="presParOf" srcId="{E1BCDD95-AE28-4380-8623-52FD5C28AE3A}" destId="{C3E8F8FD-4C7A-4D38-9059-B9F64039F4C0}" srcOrd="2" destOrd="0" presId="urn:microsoft.com/office/officeart/2005/8/layout/orgChart1"/>
    <dgm:cxn modelId="{73D7632D-D5CE-4CF5-A01C-A210B3425BE7}" type="presParOf" srcId="{E1BCDD95-AE28-4380-8623-52FD5C28AE3A}" destId="{5624151B-5869-4E8E-AFAE-15503E4B0E2C}" srcOrd="3" destOrd="0" presId="urn:microsoft.com/office/officeart/2005/8/layout/orgChart1"/>
    <dgm:cxn modelId="{12206CD4-51AD-4BD2-8458-EF0C7F2C7D4B}" type="presParOf" srcId="{5624151B-5869-4E8E-AFAE-15503E4B0E2C}" destId="{F4FD2077-A26C-435D-92DF-9F615AA68767}" srcOrd="0" destOrd="0" presId="urn:microsoft.com/office/officeart/2005/8/layout/orgChart1"/>
    <dgm:cxn modelId="{4953B285-72A1-4072-BD71-8452D2616BED}" type="presParOf" srcId="{F4FD2077-A26C-435D-92DF-9F615AA68767}" destId="{0054A134-5A19-4B62-8E3C-3F712CC2CA84}" srcOrd="0" destOrd="0" presId="urn:microsoft.com/office/officeart/2005/8/layout/orgChart1"/>
    <dgm:cxn modelId="{073FE91D-A6C3-4893-BCEC-BAC04CE18A68}" type="presParOf" srcId="{F4FD2077-A26C-435D-92DF-9F615AA68767}" destId="{EF7DEDF2-82E9-4AB5-B21D-DF68E09ACD05}" srcOrd="1" destOrd="0" presId="urn:microsoft.com/office/officeart/2005/8/layout/orgChart1"/>
    <dgm:cxn modelId="{940E4CCA-4775-4F73-ABC9-9C4B470B23E5}" type="presParOf" srcId="{5624151B-5869-4E8E-AFAE-15503E4B0E2C}" destId="{C27A68BD-E9FF-480D-9A04-832954E1FDDA}" srcOrd="1" destOrd="0" presId="urn:microsoft.com/office/officeart/2005/8/layout/orgChart1"/>
    <dgm:cxn modelId="{ACCC8B8B-F14F-445D-BD6C-D758486DA0F8}" type="presParOf" srcId="{5624151B-5869-4E8E-AFAE-15503E4B0E2C}" destId="{314AF7AD-8030-4EA3-9E70-86A4AE9D65E0}" srcOrd="2" destOrd="0" presId="urn:microsoft.com/office/officeart/2005/8/layout/orgChart1"/>
    <dgm:cxn modelId="{C9618E6B-3807-431C-A8F3-C697FD3AC162}" type="presParOf" srcId="{E1BCDD95-AE28-4380-8623-52FD5C28AE3A}" destId="{1DFD4570-75A1-46FD-9FA3-B62E00FCE690}" srcOrd="4" destOrd="0" presId="urn:microsoft.com/office/officeart/2005/8/layout/orgChart1"/>
    <dgm:cxn modelId="{A170DD3B-70A9-4A28-8BFB-EA0333151CA3}" type="presParOf" srcId="{E1BCDD95-AE28-4380-8623-52FD5C28AE3A}" destId="{33496289-8148-4C5E-8B87-F236D832EC1E}" srcOrd="5" destOrd="0" presId="urn:microsoft.com/office/officeart/2005/8/layout/orgChart1"/>
    <dgm:cxn modelId="{B16D1889-7B1D-4272-A313-626ADA87C8F9}" type="presParOf" srcId="{33496289-8148-4C5E-8B87-F236D832EC1E}" destId="{1B946E6D-A808-4EA8-9159-E0BE07E3E6DF}" srcOrd="0" destOrd="0" presId="urn:microsoft.com/office/officeart/2005/8/layout/orgChart1"/>
    <dgm:cxn modelId="{5FFE3AE4-0B49-4C12-A61D-FE7E6EE91264}" type="presParOf" srcId="{1B946E6D-A808-4EA8-9159-E0BE07E3E6DF}" destId="{95FCD55A-37B6-4EB3-9876-4FA3149D9403}" srcOrd="0" destOrd="0" presId="urn:microsoft.com/office/officeart/2005/8/layout/orgChart1"/>
    <dgm:cxn modelId="{1639E879-FE6C-4A25-814A-B6FAC5773728}" type="presParOf" srcId="{1B946E6D-A808-4EA8-9159-E0BE07E3E6DF}" destId="{59109C6A-2175-4924-A4C5-907227B116AE}" srcOrd="1" destOrd="0" presId="urn:microsoft.com/office/officeart/2005/8/layout/orgChart1"/>
    <dgm:cxn modelId="{811CE533-D06B-42BA-AE4A-FDF0A67F994A}" type="presParOf" srcId="{33496289-8148-4C5E-8B87-F236D832EC1E}" destId="{BF5861C4-1679-4DD2-BB13-A14816790449}" srcOrd="1" destOrd="0" presId="urn:microsoft.com/office/officeart/2005/8/layout/orgChart1"/>
    <dgm:cxn modelId="{FFE6CBD5-B5FE-4BAA-9407-D1BA96B85AC5}" type="presParOf" srcId="{33496289-8148-4C5E-8B87-F236D832EC1E}" destId="{823905C9-8684-4CA6-8C4D-212A655859E8}" srcOrd="2" destOrd="0" presId="urn:microsoft.com/office/officeart/2005/8/layout/orgChart1"/>
    <dgm:cxn modelId="{7171A4CB-A528-4985-A65C-786BFE0B409B}" type="presParOf" srcId="{D62C715E-D851-4FC0-A5F7-6C46295EAB43}" destId="{20FEEF29-A109-4690-A054-F7F551FF7B16}" srcOrd="2" destOrd="0" presId="urn:microsoft.com/office/officeart/2005/8/layout/orgChart1"/>
    <dgm:cxn modelId="{35A09049-EAE7-4958-A35A-5FD924875279}" type="presParOf" srcId="{73703BBA-BBEA-4699-BFB8-80704E1FD1ED}" destId="{72925EF5-6EDB-4A8F-B245-2F7CAF698C7D}" srcOrd="6" destOrd="0" presId="urn:microsoft.com/office/officeart/2005/8/layout/orgChart1"/>
    <dgm:cxn modelId="{F3CD221C-0059-480D-85B5-8FB1B2EC0703}" type="presParOf" srcId="{73703BBA-BBEA-4699-BFB8-80704E1FD1ED}" destId="{22A08D1F-D5EC-470E-B82C-159A2D00FC75}" srcOrd="7" destOrd="0" presId="urn:microsoft.com/office/officeart/2005/8/layout/orgChart1"/>
    <dgm:cxn modelId="{4DBE9C05-6F33-44F7-8403-681629B9AD5F}" type="presParOf" srcId="{22A08D1F-D5EC-470E-B82C-159A2D00FC75}" destId="{87CBF18F-1F09-48AB-9E02-135EE1411A9A}" srcOrd="0" destOrd="0" presId="urn:microsoft.com/office/officeart/2005/8/layout/orgChart1"/>
    <dgm:cxn modelId="{81182C3A-7565-4453-82D7-E654E30818E9}" type="presParOf" srcId="{87CBF18F-1F09-48AB-9E02-135EE1411A9A}" destId="{D2F18033-BD9D-4F38-8895-B29D21F50D59}" srcOrd="0" destOrd="0" presId="urn:microsoft.com/office/officeart/2005/8/layout/orgChart1"/>
    <dgm:cxn modelId="{DA621113-9C04-4007-822B-3682F2B5C050}" type="presParOf" srcId="{87CBF18F-1F09-48AB-9E02-135EE1411A9A}" destId="{BE85CDF2-B182-4889-80FE-7AA4A5327D44}" srcOrd="1" destOrd="0" presId="urn:microsoft.com/office/officeart/2005/8/layout/orgChart1"/>
    <dgm:cxn modelId="{FBE6DD4B-415C-4A45-B794-6DBD60870E3D}" type="presParOf" srcId="{22A08D1F-D5EC-470E-B82C-159A2D00FC75}" destId="{7192D8EC-7622-4968-B6B0-388C1B6562C9}" srcOrd="1" destOrd="0" presId="urn:microsoft.com/office/officeart/2005/8/layout/orgChart1"/>
    <dgm:cxn modelId="{CD92AC2C-609B-4204-BE01-048BDA86C6CA}" type="presParOf" srcId="{7192D8EC-7622-4968-B6B0-388C1B6562C9}" destId="{7F29605A-4F5D-49D0-ACAC-E5F346D665FA}" srcOrd="0" destOrd="0" presId="urn:microsoft.com/office/officeart/2005/8/layout/orgChart1"/>
    <dgm:cxn modelId="{AAAC3D15-898D-4C01-AA30-6DC5E8F714CC}" type="presParOf" srcId="{7192D8EC-7622-4968-B6B0-388C1B6562C9}" destId="{34CD2CA0-63DC-4EF0-992E-A631B39A0D8E}" srcOrd="1" destOrd="0" presId="urn:microsoft.com/office/officeart/2005/8/layout/orgChart1"/>
    <dgm:cxn modelId="{498F7AD8-A011-4118-8B3B-EB3FEFC0CBAE}" type="presParOf" srcId="{34CD2CA0-63DC-4EF0-992E-A631B39A0D8E}" destId="{198FD46D-53C7-4043-B372-2AD627CD3D01}" srcOrd="0" destOrd="0" presId="urn:microsoft.com/office/officeart/2005/8/layout/orgChart1"/>
    <dgm:cxn modelId="{2B9591D2-8F04-48EA-8CD0-DCE7C226A91E}" type="presParOf" srcId="{198FD46D-53C7-4043-B372-2AD627CD3D01}" destId="{56F6A8ED-68FB-4C9A-BA88-A7C83B6EE112}" srcOrd="0" destOrd="0" presId="urn:microsoft.com/office/officeart/2005/8/layout/orgChart1"/>
    <dgm:cxn modelId="{628A161A-734E-4CA5-A896-D2E48B5A7164}" type="presParOf" srcId="{198FD46D-53C7-4043-B372-2AD627CD3D01}" destId="{88BEA57F-C6EA-425B-A222-175ABFD1F305}" srcOrd="1" destOrd="0" presId="urn:microsoft.com/office/officeart/2005/8/layout/orgChart1"/>
    <dgm:cxn modelId="{E9F762EA-C36D-442D-AABE-91C841498679}" type="presParOf" srcId="{34CD2CA0-63DC-4EF0-992E-A631B39A0D8E}" destId="{E03C5240-7A71-45FE-8C0F-B27B1D2471C0}" srcOrd="1" destOrd="0" presId="urn:microsoft.com/office/officeart/2005/8/layout/orgChart1"/>
    <dgm:cxn modelId="{0B260DA1-9929-42CF-B527-A7EBE457A114}" type="presParOf" srcId="{34CD2CA0-63DC-4EF0-992E-A631B39A0D8E}" destId="{D9A0AA60-00A4-42F0-B4A5-37EBED87FEAE}" srcOrd="2" destOrd="0" presId="urn:microsoft.com/office/officeart/2005/8/layout/orgChart1"/>
    <dgm:cxn modelId="{86562401-B209-4D47-9A75-C5242D988926}" type="presParOf" srcId="{7192D8EC-7622-4968-B6B0-388C1B6562C9}" destId="{D5BB59C4-D849-4652-86F5-720A3AA65D98}" srcOrd="2" destOrd="0" presId="urn:microsoft.com/office/officeart/2005/8/layout/orgChart1"/>
    <dgm:cxn modelId="{C5C733E6-FD2F-45CF-9D73-41EA0467FE47}" type="presParOf" srcId="{7192D8EC-7622-4968-B6B0-388C1B6562C9}" destId="{9AB03BF1-4E75-48C0-B9F7-8C0DC5630456}" srcOrd="3" destOrd="0" presId="urn:microsoft.com/office/officeart/2005/8/layout/orgChart1"/>
    <dgm:cxn modelId="{FAC5B653-E575-4647-B357-ED4EFA071A9B}" type="presParOf" srcId="{9AB03BF1-4E75-48C0-B9F7-8C0DC5630456}" destId="{C1C603ED-4FAE-4093-A9DD-2467A36C5BB9}" srcOrd="0" destOrd="0" presId="urn:microsoft.com/office/officeart/2005/8/layout/orgChart1"/>
    <dgm:cxn modelId="{C9AD7003-8ACF-4C2F-84F5-C3345779FE34}" type="presParOf" srcId="{C1C603ED-4FAE-4093-A9DD-2467A36C5BB9}" destId="{71D6B793-EA07-430F-B089-9DB65FE00335}" srcOrd="0" destOrd="0" presId="urn:microsoft.com/office/officeart/2005/8/layout/orgChart1"/>
    <dgm:cxn modelId="{D500B266-683F-48C7-B49B-EAC9FDE09C98}" type="presParOf" srcId="{C1C603ED-4FAE-4093-A9DD-2467A36C5BB9}" destId="{A4A2F118-0A0C-41FD-9916-7251FCBA0703}" srcOrd="1" destOrd="0" presId="urn:microsoft.com/office/officeart/2005/8/layout/orgChart1"/>
    <dgm:cxn modelId="{40F1595A-94F8-41A5-9775-7E9E40537230}" type="presParOf" srcId="{9AB03BF1-4E75-48C0-B9F7-8C0DC5630456}" destId="{769855BD-7C41-44F9-91EE-1C24BDBE7B49}" srcOrd="1" destOrd="0" presId="urn:microsoft.com/office/officeart/2005/8/layout/orgChart1"/>
    <dgm:cxn modelId="{3D7F2D6D-5D43-4949-9086-1ECBE8CE57E9}" type="presParOf" srcId="{9AB03BF1-4E75-48C0-B9F7-8C0DC5630456}" destId="{499E5F87-1171-4DA5-B9A6-DF9311119FEF}" srcOrd="2" destOrd="0" presId="urn:microsoft.com/office/officeart/2005/8/layout/orgChart1"/>
    <dgm:cxn modelId="{AF463526-1569-400D-8CCA-C4BDE9D49257}" type="presParOf" srcId="{7192D8EC-7622-4968-B6B0-388C1B6562C9}" destId="{829D76E9-3B4B-4275-B38D-28B5402F05E5}" srcOrd="4" destOrd="0" presId="urn:microsoft.com/office/officeart/2005/8/layout/orgChart1"/>
    <dgm:cxn modelId="{E4F5CBD1-87DA-46E0-998B-E9CFF3F90424}" type="presParOf" srcId="{7192D8EC-7622-4968-B6B0-388C1B6562C9}" destId="{F48E66B1-90BF-42BB-94B1-2366E390090F}" srcOrd="5" destOrd="0" presId="urn:microsoft.com/office/officeart/2005/8/layout/orgChart1"/>
    <dgm:cxn modelId="{68D771EA-0FF2-4FC8-91A3-35D59B3F2CB7}" type="presParOf" srcId="{F48E66B1-90BF-42BB-94B1-2366E390090F}" destId="{6B784C7D-8F94-4688-83A1-5C302D8BDFE4}" srcOrd="0" destOrd="0" presId="urn:microsoft.com/office/officeart/2005/8/layout/orgChart1"/>
    <dgm:cxn modelId="{DA42E0E6-BC48-4A4F-B79B-F67A74630795}" type="presParOf" srcId="{6B784C7D-8F94-4688-83A1-5C302D8BDFE4}" destId="{6A753E38-1A48-4F8A-9C12-237F11009E69}" srcOrd="0" destOrd="0" presId="urn:microsoft.com/office/officeart/2005/8/layout/orgChart1"/>
    <dgm:cxn modelId="{678CA4B4-086A-429E-A21F-D223CCD2350D}" type="presParOf" srcId="{6B784C7D-8F94-4688-83A1-5C302D8BDFE4}" destId="{08F93CD9-7CA2-42CB-BAAB-29A23A258DDD}" srcOrd="1" destOrd="0" presId="urn:microsoft.com/office/officeart/2005/8/layout/orgChart1"/>
    <dgm:cxn modelId="{97B1919C-835F-4214-B207-84B0364DFA4E}" type="presParOf" srcId="{F48E66B1-90BF-42BB-94B1-2366E390090F}" destId="{AB86B6BA-8CE1-4E4F-BCB3-CE82B0A885AA}" srcOrd="1" destOrd="0" presId="urn:microsoft.com/office/officeart/2005/8/layout/orgChart1"/>
    <dgm:cxn modelId="{38E671D1-8C35-4AFC-88AE-1ACF555FA2F4}" type="presParOf" srcId="{F48E66B1-90BF-42BB-94B1-2366E390090F}" destId="{4EB39C6E-0059-4B2E-8448-7793926B3040}" srcOrd="2" destOrd="0" presId="urn:microsoft.com/office/officeart/2005/8/layout/orgChart1"/>
    <dgm:cxn modelId="{39FFE06B-D0CE-4567-851A-0A3205FACBBE}" type="presParOf" srcId="{22A08D1F-D5EC-470E-B82C-159A2D00FC75}" destId="{1F4A20CD-B241-420F-9DEE-59795E2A5FCD}" srcOrd="2" destOrd="0" presId="urn:microsoft.com/office/officeart/2005/8/layout/orgChart1"/>
    <dgm:cxn modelId="{77309C67-EADB-43CF-9D42-86C4B760568E}" type="presParOf" srcId="{73703BBA-BBEA-4699-BFB8-80704E1FD1ED}" destId="{628600C0-0131-48EC-B51E-99A5C2BD1496}" srcOrd="8" destOrd="0" presId="urn:microsoft.com/office/officeart/2005/8/layout/orgChart1"/>
    <dgm:cxn modelId="{A702A55D-70B7-46EE-B2A7-28B69697375B}" type="presParOf" srcId="{73703BBA-BBEA-4699-BFB8-80704E1FD1ED}" destId="{CC1DAC80-5C3D-44B1-8E30-8C538E58EB09}" srcOrd="9" destOrd="0" presId="urn:microsoft.com/office/officeart/2005/8/layout/orgChart1"/>
    <dgm:cxn modelId="{D3880E39-53C6-4931-8390-6128DF2813E5}" type="presParOf" srcId="{CC1DAC80-5C3D-44B1-8E30-8C538E58EB09}" destId="{DC0057AA-9AE9-4F6D-8AAE-C7FA06A1F3AD}" srcOrd="0" destOrd="0" presId="urn:microsoft.com/office/officeart/2005/8/layout/orgChart1"/>
    <dgm:cxn modelId="{EE05244B-A77C-47FC-95A7-76892B5B0B74}" type="presParOf" srcId="{DC0057AA-9AE9-4F6D-8AAE-C7FA06A1F3AD}" destId="{C95C5F3B-5909-44A0-ADB1-91284B8E589E}" srcOrd="0" destOrd="0" presId="urn:microsoft.com/office/officeart/2005/8/layout/orgChart1"/>
    <dgm:cxn modelId="{617A045C-370F-42F2-93E2-E5709A8C2519}" type="presParOf" srcId="{DC0057AA-9AE9-4F6D-8AAE-C7FA06A1F3AD}" destId="{C67FD57C-E475-4EB8-8A2D-D891F778BAFB}" srcOrd="1" destOrd="0" presId="urn:microsoft.com/office/officeart/2005/8/layout/orgChart1"/>
    <dgm:cxn modelId="{0BB81E43-53EF-4EC3-8D84-4AC5473DA411}" type="presParOf" srcId="{CC1DAC80-5C3D-44B1-8E30-8C538E58EB09}" destId="{C6B8BCAB-92C8-41BE-AB18-1D3DD2B67B85}" srcOrd="1" destOrd="0" presId="urn:microsoft.com/office/officeart/2005/8/layout/orgChart1"/>
    <dgm:cxn modelId="{A43752D8-FC8F-40CE-8A2F-02EB4DBD9AD6}" type="presParOf" srcId="{C6B8BCAB-92C8-41BE-AB18-1D3DD2B67B85}" destId="{EBC38E00-570C-41EB-AF17-E219DF036D01}" srcOrd="0" destOrd="0" presId="urn:microsoft.com/office/officeart/2005/8/layout/orgChart1"/>
    <dgm:cxn modelId="{A5AF447F-F1B3-417A-B070-E7D1F7E59196}" type="presParOf" srcId="{C6B8BCAB-92C8-41BE-AB18-1D3DD2B67B85}" destId="{739B653C-DD61-4F76-A658-4ABD7B179BCA}" srcOrd="1" destOrd="0" presId="urn:microsoft.com/office/officeart/2005/8/layout/orgChart1"/>
    <dgm:cxn modelId="{0B9B559C-E267-4558-8620-29BBA935D13A}" type="presParOf" srcId="{739B653C-DD61-4F76-A658-4ABD7B179BCA}" destId="{5C272A21-831F-4F12-98E2-93376C25432C}" srcOrd="0" destOrd="0" presId="urn:microsoft.com/office/officeart/2005/8/layout/orgChart1"/>
    <dgm:cxn modelId="{D2EB72AA-1A68-4CFE-92CF-C1B39B946B4A}" type="presParOf" srcId="{5C272A21-831F-4F12-98E2-93376C25432C}" destId="{9D58318D-53F1-4C94-89E4-802D9C9E3AF1}" srcOrd="0" destOrd="0" presId="urn:microsoft.com/office/officeart/2005/8/layout/orgChart1"/>
    <dgm:cxn modelId="{0E4736BB-CF5A-45D2-BE5C-EE0ECAB11565}" type="presParOf" srcId="{5C272A21-831F-4F12-98E2-93376C25432C}" destId="{346E75B9-C2B7-4A80-9165-7C97AEBC5A4A}" srcOrd="1" destOrd="0" presId="urn:microsoft.com/office/officeart/2005/8/layout/orgChart1"/>
    <dgm:cxn modelId="{E449AB30-AFE8-4094-94D0-5F8E0D982F13}" type="presParOf" srcId="{739B653C-DD61-4F76-A658-4ABD7B179BCA}" destId="{478C99CC-A6A6-4B57-801E-C450FB59B66B}" srcOrd="1" destOrd="0" presId="urn:microsoft.com/office/officeart/2005/8/layout/orgChart1"/>
    <dgm:cxn modelId="{BAA704C0-C3FE-4102-B711-1DD4F33D4C83}" type="presParOf" srcId="{739B653C-DD61-4F76-A658-4ABD7B179BCA}" destId="{C2C8DA46-C725-42D2-B669-FCBA8ED4B47F}" srcOrd="2" destOrd="0" presId="urn:microsoft.com/office/officeart/2005/8/layout/orgChart1"/>
    <dgm:cxn modelId="{6AED0F08-9928-4029-B6A9-41EC727F2519}" type="presParOf" srcId="{C6B8BCAB-92C8-41BE-AB18-1D3DD2B67B85}" destId="{975D8138-7541-4171-8D62-4DA69DCB486C}" srcOrd="2" destOrd="0" presId="urn:microsoft.com/office/officeart/2005/8/layout/orgChart1"/>
    <dgm:cxn modelId="{2625AB31-A318-4D19-A7B2-5E018C20284A}" type="presParOf" srcId="{C6B8BCAB-92C8-41BE-AB18-1D3DD2B67B85}" destId="{391E1973-DE18-499B-82F5-7BCD31C45E8A}" srcOrd="3" destOrd="0" presId="urn:microsoft.com/office/officeart/2005/8/layout/orgChart1"/>
    <dgm:cxn modelId="{5E0BA099-114F-4F3C-9DCD-1A6CEAD737C9}" type="presParOf" srcId="{391E1973-DE18-499B-82F5-7BCD31C45E8A}" destId="{5DE3685F-AC1A-4335-86BD-13AC5E96A93C}" srcOrd="0" destOrd="0" presId="urn:microsoft.com/office/officeart/2005/8/layout/orgChart1"/>
    <dgm:cxn modelId="{04066988-C44C-48D8-8D65-C75185BCA656}" type="presParOf" srcId="{5DE3685F-AC1A-4335-86BD-13AC5E96A93C}" destId="{5EBF4F08-0D54-4BDF-93E8-DB6A607FC950}" srcOrd="0" destOrd="0" presId="urn:microsoft.com/office/officeart/2005/8/layout/orgChart1"/>
    <dgm:cxn modelId="{E1B655A6-D380-4518-8EF5-7A906616D8A2}" type="presParOf" srcId="{5DE3685F-AC1A-4335-86BD-13AC5E96A93C}" destId="{18249808-D0D6-46E5-9635-EB74AD7A6C2F}" srcOrd="1" destOrd="0" presId="urn:microsoft.com/office/officeart/2005/8/layout/orgChart1"/>
    <dgm:cxn modelId="{D742B5CB-8102-45BC-855B-EE7CD9D01C06}" type="presParOf" srcId="{391E1973-DE18-499B-82F5-7BCD31C45E8A}" destId="{E337795E-2C48-4E87-BB95-1052393165DD}" srcOrd="1" destOrd="0" presId="urn:microsoft.com/office/officeart/2005/8/layout/orgChart1"/>
    <dgm:cxn modelId="{9AB34E49-1330-4AA7-96E6-D0A6478AF863}" type="presParOf" srcId="{391E1973-DE18-499B-82F5-7BCD31C45E8A}" destId="{70E5C812-2508-43D7-86C8-447362740D8C}" srcOrd="2" destOrd="0" presId="urn:microsoft.com/office/officeart/2005/8/layout/orgChart1"/>
    <dgm:cxn modelId="{AAB3FBA4-B55F-4721-A054-F46F47DFEE9D}" type="presParOf" srcId="{C6B8BCAB-92C8-41BE-AB18-1D3DD2B67B85}" destId="{F03D6A4F-13AD-4C11-A90B-65C04064692B}" srcOrd="4" destOrd="0" presId="urn:microsoft.com/office/officeart/2005/8/layout/orgChart1"/>
    <dgm:cxn modelId="{C615D730-6E71-49D5-8600-53F46FF178A9}" type="presParOf" srcId="{C6B8BCAB-92C8-41BE-AB18-1D3DD2B67B85}" destId="{BD93F7E0-AC34-4800-B347-5ED686EEFE46}" srcOrd="5" destOrd="0" presId="urn:microsoft.com/office/officeart/2005/8/layout/orgChart1"/>
    <dgm:cxn modelId="{32DE8708-9FFE-42F3-BCE4-7E450B30CB39}" type="presParOf" srcId="{BD93F7E0-AC34-4800-B347-5ED686EEFE46}" destId="{85B16AE9-A679-4D69-8C6A-15D9ADE47ABF}" srcOrd="0" destOrd="0" presId="urn:microsoft.com/office/officeart/2005/8/layout/orgChart1"/>
    <dgm:cxn modelId="{5652A029-83C3-405A-A143-110D9F4F9CF8}" type="presParOf" srcId="{85B16AE9-A679-4D69-8C6A-15D9ADE47ABF}" destId="{BFFCEEAD-A434-497E-AFEF-4E704DC1614B}" srcOrd="0" destOrd="0" presId="urn:microsoft.com/office/officeart/2005/8/layout/orgChart1"/>
    <dgm:cxn modelId="{8F332DFF-38CA-4480-B1FB-88847D62CA6D}" type="presParOf" srcId="{85B16AE9-A679-4D69-8C6A-15D9ADE47ABF}" destId="{DC33E6D1-542D-4117-BB6A-6B11580E2C52}" srcOrd="1" destOrd="0" presId="urn:microsoft.com/office/officeart/2005/8/layout/orgChart1"/>
    <dgm:cxn modelId="{7C6109AD-08FD-4E00-91D9-6D23233B27F9}" type="presParOf" srcId="{BD93F7E0-AC34-4800-B347-5ED686EEFE46}" destId="{E4891E6B-3479-4DA2-8993-010A4BE4EF7C}" srcOrd="1" destOrd="0" presId="urn:microsoft.com/office/officeart/2005/8/layout/orgChart1"/>
    <dgm:cxn modelId="{20D099E7-7007-4576-9BD8-478318A8CA53}" type="presParOf" srcId="{BD93F7E0-AC34-4800-B347-5ED686EEFE46}" destId="{3ACE54F5-14AA-40A4-A2CD-1F549BF0FD2A}" srcOrd="2" destOrd="0" presId="urn:microsoft.com/office/officeart/2005/8/layout/orgChart1"/>
    <dgm:cxn modelId="{0C6F2B13-6988-49D8-BD6C-17C81DD09878}" type="presParOf" srcId="{CC1DAC80-5C3D-44B1-8E30-8C538E58EB09}" destId="{6BAA889F-064E-4D58-906E-ECE926A49206}" srcOrd="2" destOrd="0" presId="urn:microsoft.com/office/officeart/2005/8/layout/orgChart1"/>
    <dgm:cxn modelId="{D1653A07-7AE3-4257-94F9-E2F9C7153EFA}" type="presParOf" srcId="{73703BBA-BBEA-4699-BFB8-80704E1FD1ED}" destId="{6843DE90-1355-4D1D-8EB3-B781A2E815F1}" srcOrd="10" destOrd="0" presId="urn:microsoft.com/office/officeart/2005/8/layout/orgChart1"/>
    <dgm:cxn modelId="{FB78D122-1EE6-42FC-8BD2-D2D243DB44D4}" type="presParOf" srcId="{73703BBA-BBEA-4699-BFB8-80704E1FD1ED}" destId="{DA893A32-88C8-4401-B042-409CC7CA2D5B}" srcOrd="11" destOrd="0" presId="urn:microsoft.com/office/officeart/2005/8/layout/orgChart1"/>
    <dgm:cxn modelId="{2CE39B22-0584-450F-A5A3-E95CFE454EB8}" type="presParOf" srcId="{DA893A32-88C8-4401-B042-409CC7CA2D5B}" destId="{A1976C6A-A3BD-47CD-BA84-97C5127F7D2D}" srcOrd="0" destOrd="0" presId="urn:microsoft.com/office/officeart/2005/8/layout/orgChart1"/>
    <dgm:cxn modelId="{773BCA32-EA2C-41DB-8528-D987D159E5A8}" type="presParOf" srcId="{A1976C6A-A3BD-47CD-BA84-97C5127F7D2D}" destId="{4A41B2D5-C8E1-47E2-A4E6-699231C8A2F3}" srcOrd="0" destOrd="0" presId="urn:microsoft.com/office/officeart/2005/8/layout/orgChart1"/>
    <dgm:cxn modelId="{AE4FB65A-2788-4EDA-BB4D-79AA518EABFA}" type="presParOf" srcId="{A1976C6A-A3BD-47CD-BA84-97C5127F7D2D}" destId="{2C43B5B5-D8A4-410F-9085-548C35390E6E}" srcOrd="1" destOrd="0" presId="urn:microsoft.com/office/officeart/2005/8/layout/orgChart1"/>
    <dgm:cxn modelId="{B2BE8D30-5527-4AE7-8F85-F36B0D02E52D}" type="presParOf" srcId="{DA893A32-88C8-4401-B042-409CC7CA2D5B}" destId="{045B11E4-295A-4E0C-9291-DE86FBC8D635}" srcOrd="1" destOrd="0" presId="urn:microsoft.com/office/officeart/2005/8/layout/orgChart1"/>
    <dgm:cxn modelId="{A1C45A90-CD6F-469D-9777-ED7CD84BCDFE}" type="presParOf" srcId="{045B11E4-295A-4E0C-9291-DE86FBC8D635}" destId="{DD09E523-EFA4-472F-9E82-91498D0D1B23}" srcOrd="0" destOrd="0" presId="urn:microsoft.com/office/officeart/2005/8/layout/orgChart1"/>
    <dgm:cxn modelId="{F24B6014-EAFD-43AC-806F-38EF2B2F1AF1}" type="presParOf" srcId="{045B11E4-295A-4E0C-9291-DE86FBC8D635}" destId="{72F95348-E46D-4D8C-A0EB-945F2693E031}" srcOrd="1" destOrd="0" presId="urn:microsoft.com/office/officeart/2005/8/layout/orgChart1"/>
    <dgm:cxn modelId="{653B5136-A6BE-48E5-BCBB-47CA0CC45100}" type="presParOf" srcId="{72F95348-E46D-4D8C-A0EB-945F2693E031}" destId="{02EBD201-43E7-41DC-8492-A9F0ABA0C55F}" srcOrd="0" destOrd="0" presId="urn:microsoft.com/office/officeart/2005/8/layout/orgChart1"/>
    <dgm:cxn modelId="{154BD042-DD32-49D2-B15E-78DE5A881AB8}" type="presParOf" srcId="{02EBD201-43E7-41DC-8492-A9F0ABA0C55F}" destId="{C20B296F-5595-478B-BA8D-4F2A169D1524}" srcOrd="0" destOrd="0" presId="urn:microsoft.com/office/officeart/2005/8/layout/orgChart1"/>
    <dgm:cxn modelId="{B72EAF11-FD79-4B40-ABA6-40970691D9E8}" type="presParOf" srcId="{02EBD201-43E7-41DC-8492-A9F0ABA0C55F}" destId="{D25730F2-8445-4297-B4FB-6D10316C12BA}" srcOrd="1" destOrd="0" presId="urn:microsoft.com/office/officeart/2005/8/layout/orgChart1"/>
    <dgm:cxn modelId="{228B9845-9B38-4984-A49E-A71BB59A317E}" type="presParOf" srcId="{72F95348-E46D-4D8C-A0EB-945F2693E031}" destId="{E87BDF43-A47A-41AC-AD46-DFBEF4899992}" srcOrd="1" destOrd="0" presId="urn:microsoft.com/office/officeart/2005/8/layout/orgChart1"/>
    <dgm:cxn modelId="{79C36AC5-E2C7-4722-94E3-DA59840E0E29}" type="presParOf" srcId="{72F95348-E46D-4D8C-A0EB-945F2693E031}" destId="{E827F329-3F55-46F7-A88B-C4AA1F4AA179}" srcOrd="2" destOrd="0" presId="urn:microsoft.com/office/officeart/2005/8/layout/orgChart1"/>
    <dgm:cxn modelId="{542F3CD1-F69D-4AEC-8E4F-00F87FD6AD75}" type="presParOf" srcId="{045B11E4-295A-4E0C-9291-DE86FBC8D635}" destId="{5B9141FD-D5E9-4180-9258-B99C82138B94}" srcOrd="2" destOrd="0" presId="urn:microsoft.com/office/officeart/2005/8/layout/orgChart1"/>
    <dgm:cxn modelId="{5C4544FC-E767-4599-9F3E-BC6741FB2DFC}" type="presParOf" srcId="{045B11E4-295A-4E0C-9291-DE86FBC8D635}" destId="{EAEE9B89-07DF-49DC-9D5E-557AA35716D1}" srcOrd="3" destOrd="0" presId="urn:microsoft.com/office/officeart/2005/8/layout/orgChart1"/>
    <dgm:cxn modelId="{A7904104-76CD-43DE-8DA1-A5E8680A9F7C}" type="presParOf" srcId="{EAEE9B89-07DF-49DC-9D5E-557AA35716D1}" destId="{6A9FE48A-2A4A-4351-8EC4-045F77619B11}" srcOrd="0" destOrd="0" presId="urn:microsoft.com/office/officeart/2005/8/layout/orgChart1"/>
    <dgm:cxn modelId="{A331E802-7D43-4FED-A3BE-A6AC2E3AA565}" type="presParOf" srcId="{6A9FE48A-2A4A-4351-8EC4-045F77619B11}" destId="{34F30DD4-C2E9-4F59-831D-C6439AACE31A}" srcOrd="0" destOrd="0" presId="urn:microsoft.com/office/officeart/2005/8/layout/orgChart1"/>
    <dgm:cxn modelId="{DC9B7788-33BA-459D-AE55-3E8AEE596B4C}" type="presParOf" srcId="{6A9FE48A-2A4A-4351-8EC4-045F77619B11}" destId="{B61ED01C-C12D-4800-BF2A-E4BE06A804B5}" srcOrd="1" destOrd="0" presId="urn:microsoft.com/office/officeart/2005/8/layout/orgChart1"/>
    <dgm:cxn modelId="{F5FB77A8-F870-4657-AB79-D37E2D5180EB}" type="presParOf" srcId="{EAEE9B89-07DF-49DC-9D5E-557AA35716D1}" destId="{B0537CD9-308F-4FBD-8FB3-F511082393FF}" srcOrd="1" destOrd="0" presId="urn:microsoft.com/office/officeart/2005/8/layout/orgChart1"/>
    <dgm:cxn modelId="{BD3AEA65-D5CD-47DA-B383-1BF1A6E42C67}" type="presParOf" srcId="{EAEE9B89-07DF-49DC-9D5E-557AA35716D1}" destId="{0A8784B1-82EE-4CEA-A802-CC4ECC4D9F5F}" srcOrd="2" destOrd="0" presId="urn:microsoft.com/office/officeart/2005/8/layout/orgChart1"/>
    <dgm:cxn modelId="{7FAD0D75-FC86-4952-906C-2FC16D18BE1B}" type="presParOf" srcId="{045B11E4-295A-4E0C-9291-DE86FBC8D635}" destId="{BB523266-4313-4E13-9EAB-5033A01B2D35}" srcOrd="4" destOrd="0" presId="urn:microsoft.com/office/officeart/2005/8/layout/orgChart1"/>
    <dgm:cxn modelId="{2EB4F363-3C3B-49EA-BED9-4657F0EB56E1}" type="presParOf" srcId="{045B11E4-295A-4E0C-9291-DE86FBC8D635}" destId="{B0115335-C3C0-4F72-99D1-DB44CE11C168}" srcOrd="5" destOrd="0" presId="urn:microsoft.com/office/officeart/2005/8/layout/orgChart1"/>
    <dgm:cxn modelId="{93507C96-CD48-4D1F-98A8-85CAA9A1D3EC}" type="presParOf" srcId="{B0115335-C3C0-4F72-99D1-DB44CE11C168}" destId="{5656EE42-4A28-4E48-A9A8-E834C995C3C8}" srcOrd="0" destOrd="0" presId="urn:microsoft.com/office/officeart/2005/8/layout/orgChart1"/>
    <dgm:cxn modelId="{35A944B7-1C5F-4270-918B-B3DF4616AD18}" type="presParOf" srcId="{5656EE42-4A28-4E48-A9A8-E834C995C3C8}" destId="{04622C9F-B8F5-4E6E-9A05-1BB4940E2AF1}" srcOrd="0" destOrd="0" presId="urn:microsoft.com/office/officeart/2005/8/layout/orgChart1"/>
    <dgm:cxn modelId="{EC255E0F-54A1-4E4C-9698-110E823884A0}" type="presParOf" srcId="{5656EE42-4A28-4E48-A9A8-E834C995C3C8}" destId="{A73A710E-75C3-4B12-8ADC-CFC5DB55F880}" srcOrd="1" destOrd="0" presId="urn:microsoft.com/office/officeart/2005/8/layout/orgChart1"/>
    <dgm:cxn modelId="{31F120C2-533A-4D43-9B92-1A3453914B59}" type="presParOf" srcId="{B0115335-C3C0-4F72-99D1-DB44CE11C168}" destId="{D9405D59-C593-4B06-9EDB-609B710B8554}" srcOrd="1" destOrd="0" presId="urn:microsoft.com/office/officeart/2005/8/layout/orgChart1"/>
    <dgm:cxn modelId="{9DB46BF8-78DE-4902-B845-F9BC50C49912}" type="presParOf" srcId="{B0115335-C3C0-4F72-99D1-DB44CE11C168}" destId="{39EFA48C-312E-4523-A4D3-8807CE5033E4}" srcOrd="2" destOrd="0" presId="urn:microsoft.com/office/officeart/2005/8/layout/orgChart1"/>
    <dgm:cxn modelId="{92812C61-8BA9-4CF8-893B-C1E0CED49F0E}" type="presParOf" srcId="{045B11E4-295A-4E0C-9291-DE86FBC8D635}" destId="{9AC8EC0E-C12D-4291-9126-474BBC15B6FD}" srcOrd="6" destOrd="0" presId="urn:microsoft.com/office/officeart/2005/8/layout/orgChart1"/>
    <dgm:cxn modelId="{7520DABC-69BD-4207-B90C-37FA0C8143EE}" type="presParOf" srcId="{045B11E4-295A-4E0C-9291-DE86FBC8D635}" destId="{DCA72B86-0DC7-4556-BB9D-201C22DECC7B}" srcOrd="7" destOrd="0" presId="urn:microsoft.com/office/officeart/2005/8/layout/orgChart1"/>
    <dgm:cxn modelId="{C0A09D1F-96FC-4FEF-A078-3C7A763303A8}" type="presParOf" srcId="{DCA72B86-0DC7-4556-BB9D-201C22DECC7B}" destId="{1413009A-B0B4-4D65-9663-1991D7F7B0DF}" srcOrd="0" destOrd="0" presId="urn:microsoft.com/office/officeart/2005/8/layout/orgChart1"/>
    <dgm:cxn modelId="{0BA44FB6-3F30-4076-A1B2-A20A4FF37237}" type="presParOf" srcId="{1413009A-B0B4-4D65-9663-1991D7F7B0DF}" destId="{93F92DB5-45EF-4198-831C-D4F3C5D6255E}" srcOrd="0" destOrd="0" presId="urn:microsoft.com/office/officeart/2005/8/layout/orgChart1"/>
    <dgm:cxn modelId="{D0622472-A1FB-4936-8E9A-86B25F96DB61}" type="presParOf" srcId="{1413009A-B0B4-4D65-9663-1991D7F7B0DF}" destId="{FC110E56-5166-4CE0-97E5-7B0374652EBD}" srcOrd="1" destOrd="0" presId="urn:microsoft.com/office/officeart/2005/8/layout/orgChart1"/>
    <dgm:cxn modelId="{26E5DE31-D99B-47DD-AE5D-AF297D992054}" type="presParOf" srcId="{DCA72B86-0DC7-4556-BB9D-201C22DECC7B}" destId="{AD014F90-24F8-45C6-8DFC-97476ED44596}" srcOrd="1" destOrd="0" presId="urn:microsoft.com/office/officeart/2005/8/layout/orgChart1"/>
    <dgm:cxn modelId="{C9B0A5F5-C3A7-465A-BCDC-2D87432C36C9}" type="presParOf" srcId="{DCA72B86-0DC7-4556-BB9D-201C22DECC7B}" destId="{86BECCAE-B3A6-4B8A-A4F0-F56CAB83E77E}" srcOrd="2" destOrd="0" presId="urn:microsoft.com/office/officeart/2005/8/layout/orgChart1"/>
    <dgm:cxn modelId="{C341A3E2-EF28-42CE-A542-5A622F4172FD}" type="presParOf" srcId="{DA893A32-88C8-4401-B042-409CC7CA2D5B}" destId="{EBB81DB3-ABBE-4D9C-A430-8E733D9135D2}" srcOrd="2" destOrd="0" presId="urn:microsoft.com/office/officeart/2005/8/layout/orgChart1"/>
    <dgm:cxn modelId="{27E08EF2-E16B-40F6-8E65-8A4CF17797F4}" type="presParOf" srcId="{73703BBA-BBEA-4699-BFB8-80704E1FD1ED}" destId="{35D46479-0837-4928-B1C7-1BD6EE1E8746}" srcOrd="12" destOrd="0" presId="urn:microsoft.com/office/officeart/2005/8/layout/orgChart1"/>
    <dgm:cxn modelId="{CE19B7D7-9099-4062-9CF1-58F6695451DF}" type="presParOf" srcId="{73703BBA-BBEA-4699-BFB8-80704E1FD1ED}" destId="{B24A97EE-4E8E-45B0-9196-9683C86B5CD0}" srcOrd="13" destOrd="0" presId="urn:microsoft.com/office/officeart/2005/8/layout/orgChart1"/>
    <dgm:cxn modelId="{76D4179D-B924-4FA9-ABC7-B45FB05EDD09}" type="presParOf" srcId="{B24A97EE-4E8E-45B0-9196-9683C86B5CD0}" destId="{7295FB8F-5934-48FE-9655-C75DDD41CB3C}" srcOrd="0" destOrd="0" presId="urn:microsoft.com/office/officeart/2005/8/layout/orgChart1"/>
    <dgm:cxn modelId="{E5E2AA23-BFDB-468C-9481-3A9BC9A1FD13}" type="presParOf" srcId="{7295FB8F-5934-48FE-9655-C75DDD41CB3C}" destId="{E46A8107-BA7D-46EA-8EFB-0EEC8320777F}" srcOrd="0" destOrd="0" presId="urn:microsoft.com/office/officeart/2005/8/layout/orgChart1"/>
    <dgm:cxn modelId="{60260D6F-89D3-4B0C-9535-0333592630FE}" type="presParOf" srcId="{7295FB8F-5934-48FE-9655-C75DDD41CB3C}" destId="{26A9C888-AB61-472B-A011-B7BAFF309563}" srcOrd="1" destOrd="0" presId="urn:microsoft.com/office/officeart/2005/8/layout/orgChart1"/>
    <dgm:cxn modelId="{E6A3A19B-CCC6-4DE8-97A8-02E3719E5D4F}" type="presParOf" srcId="{B24A97EE-4E8E-45B0-9196-9683C86B5CD0}" destId="{17C7B02F-79CB-4F5B-BBD9-19A575309380}" srcOrd="1" destOrd="0" presId="urn:microsoft.com/office/officeart/2005/8/layout/orgChart1"/>
    <dgm:cxn modelId="{15185337-F899-4A82-844A-EA756D05BC91}" type="presParOf" srcId="{17C7B02F-79CB-4F5B-BBD9-19A575309380}" destId="{FCC7FA3C-F95E-4F6F-9449-2F9BBAA8A40A}" srcOrd="0" destOrd="0" presId="urn:microsoft.com/office/officeart/2005/8/layout/orgChart1"/>
    <dgm:cxn modelId="{1B26D746-B848-4F6B-98CB-63F3B0DC48BD}" type="presParOf" srcId="{17C7B02F-79CB-4F5B-BBD9-19A575309380}" destId="{4E83058D-E0A4-4EE4-8F4D-3CEDAA6FF1C8}" srcOrd="1" destOrd="0" presId="urn:microsoft.com/office/officeart/2005/8/layout/orgChart1"/>
    <dgm:cxn modelId="{66983A2B-1B22-4BB3-B52E-EB226758EE3C}" type="presParOf" srcId="{4E83058D-E0A4-4EE4-8F4D-3CEDAA6FF1C8}" destId="{2A5D32CE-BCCD-4DDF-A4E5-FD313C1A24CB}" srcOrd="0" destOrd="0" presId="urn:microsoft.com/office/officeart/2005/8/layout/orgChart1"/>
    <dgm:cxn modelId="{9949DAC8-81FB-406C-97BD-9EEDD202ADDA}" type="presParOf" srcId="{2A5D32CE-BCCD-4DDF-A4E5-FD313C1A24CB}" destId="{B34D5136-04E1-4565-A058-8851EBD61B15}" srcOrd="0" destOrd="0" presId="urn:microsoft.com/office/officeart/2005/8/layout/orgChart1"/>
    <dgm:cxn modelId="{280BE3B8-DE5A-4154-8B1A-D7E85A62A880}" type="presParOf" srcId="{2A5D32CE-BCCD-4DDF-A4E5-FD313C1A24CB}" destId="{29EA2EF0-2FD5-49F4-9483-46B9DF049B7B}" srcOrd="1" destOrd="0" presId="urn:microsoft.com/office/officeart/2005/8/layout/orgChart1"/>
    <dgm:cxn modelId="{7530F490-5787-4A7E-99E1-A895E9F7D832}" type="presParOf" srcId="{4E83058D-E0A4-4EE4-8F4D-3CEDAA6FF1C8}" destId="{D87838E2-54BE-4207-9AFD-F0FD6A156219}" srcOrd="1" destOrd="0" presId="urn:microsoft.com/office/officeart/2005/8/layout/orgChart1"/>
    <dgm:cxn modelId="{BDDC6891-E4C1-4328-99EB-9C02D70FFB01}" type="presParOf" srcId="{4E83058D-E0A4-4EE4-8F4D-3CEDAA6FF1C8}" destId="{95E82573-C3AE-4BC4-82D3-6A7425F60E45}" srcOrd="2" destOrd="0" presId="urn:microsoft.com/office/officeart/2005/8/layout/orgChart1"/>
    <dgm:cxn modelId="{FF14C4EE-A147-47C5-ABC7-E33FA0E45BAA}" type="presParOf" srcId="{17C7B02F-79CB-4F5B-BBD9-19A575309380}" destId="{940EDDB8-8471-4F3F-8C20-566F414F2197}" srcOrd="2" destOrd="0" presId="urn:microsoft.com/office/officeart/2005/8/layout/orgChart1"/>
    <dgm:cxn modelId="{6EC57954-F032-452F-BF49-2F4A7B0CD69E}" type="presParOf" srcId="{17C7B02F-79CB-4F5B-BBD9-19A575309380}" destId="{2EB3C838-CDF2-4F2B-939F-D8CB6AA4D8D3}" srcOrd="3" destOrd="0" presId="urn:microsoft.com/office/officeart/2005/8/layout/orgChart1"/>
    <dgm:cxn modelId="{0787A9D1-4C02-4D6A-8E6B-60C141D00D1C}" type="presParOf" srcId="{2EB3C838-CDF2-4F2B-939F-D8CB6AA4D8D3}" destId="{64F9A97B-A2A4-4B2D-96DD-D84D2E943987}" srcOrd="0" destOrd="0" presId="urn:microsoft.com/office/officeart/2005/8/layout/orgChart1"/>
    <dgm:cxn modelId="{ADF90DBD-FBD9-469A-8571-7BA40506EB69}" type="presParOf" srcId="{64F9A97B-A2A4-4B2D-96DD-D84D2E943987}" destId="{AE2B1494-60AB-4CF3-BF92-165A521FB3F9}" srcOrd="0" destOrd="0" presId="urn:microsoft.com/office/officeart/2005/8/layout/orgChart1"/>
    <dgm:cxn modelId="{DDC9F002-8268-4830-A713-A87E84EC87E2}" type="presParOf" srcId="{64F9A97B-A2A4-4B2D-96DD-D84D2E943987}" destId="{BF883B37-4C2C-4B6F-A1A0-61F96983160D}" srcOrd="1" destOrd="0" presId="urn:microsoft.com/office/officeart/2005/8/layout/orgChart1"/>
    <dgm:cxn modelId="{1881963D-A56A-413F-81F6-330C2431E397}" type="presParOf" srcId="{2EB3C838-CDF2-4F2B-939F-D8CB6AA4D8D3}" destId="{B6D43B15-F706-4222-823B-C535663A1C1C}" srcOrd="1" destOrd="0" presId="urn:microsoft.com/office/officeart/2005/8/layout/orgChart1"/>
    <dgm:cxn modelId="{7BBC5C4F-5A06-4F49-9DBE-513619D37F37}" type="presParOf" srcId="{2EB3C838-CDF2-4F2B-939F-D8CB6AA4D8D3}" destId="{5865FBB5-3734-4E2E-9B89-6A478221B871}" srcOrd="2" destOrd="0" presId="urn:microsoft.com/office/officeart/2005/8/layout/orgChart1"/>
    <dgm:cxn modelId="{F75AE747-7C0D-40E4-A679-9A210D37CD47}" type="presParOf" srcId="{17C7B02F-79CB-4F5B-BBD9-19A575309380}" destId="{F3F45CD1-74CC-4B48-A04D-47FF136A83A1}" srcOrd="4" destOrd="0" presId="urn:microsoft.com/office/officeart/2005/8/layout/orgChart1"/>
    <dgm:cxn modelId="{9E90FD8E-BB14-4B8C-A5CB-CD185CE46A8E}" type="presParOf" srcId="{17C7B02F-79CB-4F5B-BBD9-19A575309380}" destId="{A2FDA801-16B2-4DCF-BB6E-E6F8754493C5}" srcOrd="5" destOrd="0" presId="urn:microsoft.com/office/officeart/2005/8/layout/orgChart1"/>
    <dgm:cxn modelId="{19F73D87-0265-4C6B-A9B8-AEBB5F6A73D9}" type="presParOf" srcId="{A2FDA801-16B2-4DCF-BB6E-E6F8754493C5}" destId="{3CEAEC73-C102-45FA-8FAE-FF67B4EEAD02}" srcOrd="0" destOrd="0" presId="urn:microsoft.com/office/officeart/2005/8/layout/orgChart1"/>
    <dgm:cxn modelId="{2D11FF7E-C72E-4B53-8505-630E82990D58}" type="presParOf" srcId="{3CEAEC73-C102-45FA-8FAE-FF67B4EEAD02}" destId="{4CE3AC7E-968E-4207-ACE1-538F8398312B}" srcOrd="0" destOrd="0" presId="urn:microsoft.com/office/officeart/2005/8/layout/orgChart1"/>
    <dgm:cxn modelId="{A82EF66D-A3E2-43A5-B962-1885F157B3B1}" type="presParOf" srcId="{3CEAEC73-C102-45FA-8FAE-FF67B4EEAD02}" destId="{67FFDCC9-A1E8-4BA2-8103-7DEECC59D411}" srcOrd="1" destOrd="0" presId="urn:microsoft.com/office/officeart/2005/8/layout/orgChart1"/>
    <dgm:cxn modelId="{FBAABDD1-CA25-4179-81B3-6E446A621E9B}" type="presParOf" srcId="{A2FDA801-16B2-4DCF-BB6E-E6F8754493C5}" destId="{43DC93C8-B7C7-4498-A112-FD671986833A}" srcOrd="1" destOrd="0" presId="urn:microsoft.com/office/officeart/2005/8/layout/orgChart1"/>
    <dgm:cxn modelId="{030733BA-9748-461C-81CD-129EC4CAF409}" type="presParOf" srcId="{A2FDA801-16B2-4DCF-BB6E-E6F8754493C5}" destId="{EAF7F75D-FF95-418F-B054-823BA172395B}" srcOrd="2" destOrd="0" presId="urn:microsoft.com/office/officeart/2005/8/layout/orgChart1"/>
    <dgm:cxn modelId="{16C0F50F-D0E8-4390-A25F-CBE0A22C6082}" type="presParOf" srcId="{17C7B02F-79CB-4F5B-BBD9-19A575309380}" destId="{73CA5036-9F21-4FF9-9D9A-DCA335C0425E}" srcOrd="6" destOrd="0" presId="urn:microsoft.com/office/officeart/2005/8/layout/orgChart1"/>
    <dgm:cxn modelId="{113442EF-1B04-4FB7-8DBA-C75D1F796425}" type="presParOf" srcId="{17C7B02F-79CB-4F5B-BBD9-19A575309380}" destId="{5E1ADB67-8457-484D-BD2F-08614FA2896E}" srcOrd="7" destOrd="0" presId="urn:microsoft.com/office/officeart/2005/8/layout/orgChart1"/>
    <dgm:cxn modelId="{C748404A-0E13-4AA7-A8FD-3DDB3982A8B2}" type="presParOf" srcId="{5E1ADB67-8457-484D-BD2F-08614FA2896E}" destId="{BECF91CB-9F8C-4F08-BD43-AD2C76D31EEA}" srcOrd="0" destOrd="0" presId="urn:microsoft.com/office/officeart/2005/8/layout/orgChart1"/>
    <dgm:cxn modelId="{5E7D6A57-4E1A-4257-87DE-05A57FE7CB5C}" type="presParOf" srcId="{BECF91CB-9F8C-4F08-BD43-AD2C76D31EEA}" destId="{191644F5-ECB7-4128-9C3E-7C97968D70CA}" srcOrd="0" destOrd="0" presId="urn:microsoft.com/office/officeart/2005/8/layout/orgChart1"/>
    <dgm:cxn modelId="{92E8818C-7022-4343-8B59-D25AA2015B9C}" type="presParOf" srcId="{BECF91CB-9F8C-4F08-BD43-AD2C76D31EEA}" destId="{6082EAD3-BE90-4772-B31F-94FFF008C3F5}" srcOrd="1" destOrd="0" presId="urn:microsoft.com/office/officeart/2005/8/layout/orgChart1"/>
    <dgm:cxn modelId="{DCF97D37-10D7-4A98-8B60-D80FF659FF74}" type="presParOf" srcId="{5E1ADB67-8457-484D-BD2F-08614FA2896E}" destId="{7D2DE31A-BB8B-4F2E-93CC-35EB73E50EB3}" srcOrd="1" destOrd="0" presId="urn:microsoft.com/office/officeart/2005/8/layout/orgChart1"/>
    <dgm:cxn modelId="{EE2B6EBE-EA80-45D0-AB4B-174F0EBE0602}" type="presParOf" srcId="{5E1ADB67-8457-484D-BD2F-08614FA2896E}" destId="{BD82AFC2-E3E4-4009-B46B-FFD4F355535F}" srcOrd="2" destOrd="0" presId="urn:microsoft.com/office/officeart/2005/8/layout/orgChart1"/>
    <dgm:cxn modelId="{A65B29C9-ECB5-4ED5-B72A-5D0000EDDC3C}" type="presParOf" srcId="{B24A97EE-4E8E-45B0-9196-9683C86B5CD0}" destId="{5BE70128-7A6B-42D6-80D6-DE9F6A72F87E}" srcOrd="2" destOrd="0" presId="urn:microsoft.com/office/officeart/2005/8/layout/orgChart1"/>
    <dgm:cxn modelId="{4D004424-B9A0-4CED-AC20-E8C741D26BC2}" type="presParOf" srcId="{F701CD0A-62E4-4A2D-9257-59B26E8A85C0}" destId="{88B364B6-1E81-474F-8C30-840A0471B6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A5036-9F21-4FF9-9D9A-DCA335C0425E}">
      <dsp:nvSpPr>
        <dsp:cNvPr id="0" name=""/>
        <dsp:cNvSpPr/>
      </dsp:nvSpPr>
      <dsp:spPr>
        <a:xfrm>
          <a:off x="10315039" y="2285461"/>
          <a:ext cx="210208" cy="3629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9596"/>
              </a:lnTo>
              <a:lnTo>
                <a:pt x="210208" y="36295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45CD1-74CC-4B48-A04D-47FF136A83A1}">
      <dsp:nvSpPr>
        <dsp:cNvPr id="0" name=""/>
        <dsp:cNvSpPr/>
      </dsp:nvSpPr>
      <dsp:spPr>
        <a:xfrm>
          <a:off x="10315039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EDDB8-8471-4F3F-8C20-566F414F2197}">
      <dsp:nvSpPr>
        <dsp:cNvPr id="0" name=""/>
        <dsp:cNvSpPr/>
      </dsp:nvSpPr>
      <dsp:spPr>
        <a:xfrm>
          <a:off x="10315039" y="2285461"/>
          <a:ext cx="210208" cy="163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624"/>
              </a:lnTo>
              <a:lnTo>
                <a:pt x="210208" y="16396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7FA3C-F95E-4F6F-9449-2F9BBAA8A40A}">
      <dsp:nvSpPr>
        <dsp:cNvPr id="0" name=""/>
        <dsp:cNvSpPr/>
      </dsp:nvSpPr>
      <dsp:spPr>
        <a:xfrm>
          <a:off x="10315039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46479-0837-4928-B1C7-1BD6EE1E8746}">
      <dsp:nvSpPr>
        <dsp:cNvPr id="0" name=""/>
        <dsp:cNvSpPr/>
      </dsp:nvSpPr>
      <dsp:spPr>
        <a:xfrm>
          <a:off x="5788554" y="919107"/>
          <a:ext cx="5087041" cy="665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513"/>
              </a:lnTo>
              <a:lnTo>
                <a:pt x="5087041" y="518513"/>
              </a:lnTo>
              <a:lnTo>
                <a:pt x="5087041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C8EC0E-C12D-4291-9126-474BBC15B6FD}">
      <dsp:nvSpPr>
        <dsp:cNvPr id="0" name=""/>
        <dsp:cNvSpPr/>
      </dsp:nvSpPr>
      <dsp:spPr>
        <a:xfrm>
          <a:off x="8619359" y="2285461"/>
          <a:ext cx="210208" cy="3629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9596"/>
              </a:lnTo>
              <a:lnTo>
                <a:pt x="210208" y="36295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23266-4313-4E13-9EAB-5033A01B2D35}">
      <dsp:nvSpPr>
        <dsp:cNvPr id="0" name=""/>
        <dsp:cNvSpPr/>
      </dsp:nvSpPr>
      <dsp:spPr>
        <a:xfrm>
          <a:off x="8619359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9141FD-D5E9-4180-9258-B99C82138B94}">
      <dsp:nvSpPr>
        <dsp:cNvPr id="0" name=""/>
        <dsp:cNvSpPr/>
      </dsp:nvSpPr>
      <dsp:spPr>
        <a:xfrm>
          <a:off x="8619359" y="2285461"/>
          <a:ext cx="210208" cy="163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624"/>
              </a:lnTo>
              <a:lnTo>
                <a:pt x="210208" y="16396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9E523-EFA4-472F-9E82-91498D0D1B23}">
      <dsp:nvSpPr>
        <dsp:cNvPr id="0" name=""/>
        <dsp:cNvSpPr/>
      </dsp:nvSpPr>
      <dsp:spPr>
        <a:xfrm>
          <a:off x="8619359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3DE90-1355-4D1D-8EB3-B781A2E815F1}">
      <dsp:nvSpPr>
        <dsp:cNvPr id="0" name=""/>
        <dsp:cNvSpPr/>
      </dsp:nvSpPr>
      <dsp:spPr>
        <a:xfrm>
          <a:off x="5788554" y="919107"/>
          <a:ext cx="3391360" cy="665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513"/>
              </a:lnTo>
              <a:lnTo>
                <a:pt x="3391360" y="518513"/>
              </a:lnTo>
              <a:lnTo>
                <a:pt x="3391360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D6A4F-13AD-4C11-A90B-65C04064692B}">
      <dsp:nvSpPr>
        <dsp:cNvPr id="0" name=""/>
        <dsp:cNvSpPr/>
      </dsp:nvSpPr>
      <dsp:spPr>
        <a:xfrm>
          <a:off x="6923679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D8138-7541-4171-8D62-4DA69DCB486C}">
      <dsp:nvSpPr>
        <dsp:cNvPr id="0" name=""/>
        <dsp:cNvSpPr/>
      </dsp:nvSpPr>
      <dsp:spPr>
        <a:xfrm>
          <a:off x="6923679" y="2285461"/>
          <a:ext cx="210208" cy="163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624"/>
              </a:lnTo>
              <a:lnTo>
                <a:pt x="210208" y="16396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38E00-570C-41EB-AF17-E219DF036D01}">
      <dsp:nvSpPr>
        <dsp:cNvPr id="0" name=""/>
        <dsp:cNvSpPr/>
      </dsp:nvSpPr>
      <dsp:spPr>
        <a:xfrm>
          <a:off x="6923679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600C0-0131-48EC-B51E-99A5C2BD1496}">
      <dsp:nvSpPr>
        <dsp:cNvPr id="0" name=""/>
        <dsp:cNvSpPr/>
      </dsp:nvSpPr>
      <dsp:spPr>
        <a:xfrm>
          <a:off x="5788554" y="919107"/>
          <a:ext cx="1695680" cy="665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513"/>
              </a:lnTo>
              <a:lnTo>
                <a:pt x="1695680" y="518513"/>
              </a:lnTo>
              <a:lnTo>
                <a:pt x="1695680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D76E9-3B4B-4275-B38D-28B5402F05E5}">
      <dsp:nvSpPr>
        <dsp:cNvPr id="0" name=""/>
        <dsp:cNvSpPr/>
      </dsp:nvSpPr>
      <dsp:spPr>
        <a:xfrm>
          <a:off x="5227998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B59C4-D849-4652-86F5-720A3AA65D98}">
      <dsp:nvSpPr>
        <dsp:cNvPr id="0" name=""/>
        <dsp:cNvSpPr/>
      </dsp:nvSpPr>
      <dsp:spPr>
        <a:xfrm>
          <a:off x="5227998" y="2285461"/>
          <a:ext cx="210208" cy="163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624"/>
              </a:lnTo>
              <a:lnTo>
                <a:pt x="210208" y="16396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9605A-4F5D-49D0-ACAC-E5F346D665FA}">
      <dsp:nvSpPr>
        <dsp:cNvPr id="0" name=""/>
        <dsp:cNvSpPr/>
      </dsp:nvSpPr>
      <dsp:spPr>
        <a:xfrm>
          <a:off x="5227998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25EF5-6EDB-4A8F-B245-2F7CAF698C7D}">
      <dsp:nvSpPr>
        <dsp:cNvPr id="0" name=""/>
        <dsp:cNvSpPr/>
      </dsp:nvSpPr>
      <dsp:spPr>
        <a:xfrm>
          <a:off x="5742834" y="919107"/>
          <a:ext cx="91440" cy="665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D4570-75A1-46FD-9FA3-B62E00FCE690}">
      <dsp:nvSpPr>
        <dsp:cNvPr id="0" name=""/>
        <dsp:cNvSpPr/>
      </dsp:nvSpPr>
      <dsp:spPr>
        <a:xfrm>
          <a:off x="3532318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8F8FD-4C7A-4D38-9059-B9F64039F4C0}">
      <dsp:nvSpPr>
        <dsp:cNvPr id="0" name=""/>
        <dsp:cNvSpPr/>
      </dsp:nvSpPr>
      <dsp:spPr>
        <a:xfrm>
          <a:off x="3532318" y="2285461"/>
          <a:ext cx="210208" cy="163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624"/>
              </a:lnTo>
              <a:lnTo>
                <a:pt x="210208" y="16396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1F223-6AAD-4BD1-A640-1C72FA9D5CDA}">
      <dsp:nvSpPr>
        <dsp:cNvPr id="0" name=""/>
        <dsp:cNvSpPr/>
      </dsp:nvSpPr>
      <dsp:spPr>
        <a:xfrm>
          <a:off x="3532318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455E8-B6FA-4DE5-A761-21237EE1B548}">
      <dsp:nvSpPr>
        <dsp:cNvPr id="0" name=""/>
        <dsp:cNvSpPr/>
      </dsp:nvSpPr>
      <dsp:spPr>
        <a:xfrm>
          <a:off x="4092874" y="919107"/>
          <a:ext cx="1695680" cy="665659"/>
        </a:xfrm>
        <a:custGeom>
          <a:avLst/>
          <a:gdLst/>
          <a:ahLst/>
          <a:cxnLst/>
          <a:rect l="0" t="0" r="0" b="0"/>
          <a:pathLst>
            <a:path>
              <a:moveTo>
                <a:pt x="1695680" y="0"/>
              </a:moveTo>
              <a:lnTo>
                <a:pt x="1695680" y="518513"/>
              </a:lnTo>
              <a:lnTo>
                <a:pt x="0" y="518513"/>
              </a:lnTo>
              <a:lnTo>
                <a:pt x="0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57B98-E44F-4064-AAFD-7B5BB0D06314}">
      <dsp:nvSpPr>
        <dsp:cNvPr id="0" name=""/>
        <dsp:cNvSpPr/>
      </dsp:nvSpPr>
      <dsp:spPr>
        <a:xfrm>
          <a:off x="1836638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1DE4E-A05C-4A03-9F5E-F0D457AC3783}">
      <dsp:nvSpPr>
        <dsp:cNvPr id="0" name=""/>
        <dsp:cNvSpPr/>
      </dsp:nvSpPr>
      <dsp:spPr>
        <a:xfrm>
          <a:off x="1836638" y="2285461"/>
          <a:ext cx="210208" cy="1722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727"/>
              </a:lnTo>
              <a:lnTo>
                <a:pt x="210208" y="17227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E0901-E144-46E5-A75E-C6F673EA0B73}">
      <dsp:nvSpPr>
        <dsp:cNvPr id="0" name=""/>
        <dsp:cNvSpPr/>
      </dsp:nvSpPr>
      <dsp:spPr>
        <a:xfrm>
          <a:off x="1836638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064BF-E459-46A8-A478-B128E908166D}">
      <dsp:nvSpPr>
        <dsp:cNvPr id="0" name=""/>
        <dsp:cNvSpPr/>
      </dsp:nvSpPr>
      <dsp:spPr>
        <a:xfrm>
          <a:off x="2397193" y="919107"/>
          <a:ext cx="3391360" cy="665659"/>
        </a:xfrm>
        <a:custGeom>
          <a:avLst/>
          <a:gdLst/>
          <a:ahLst/>
          <a:cxnLst/>
          <a:rect l="0" t="0" r="0" b="0"/>
          <a:pathLst>
            <a:path>
              <a:moveTo>
                <a:pt x="3391360" y="0"/>
              </a:moveTo>
              <a:lnTo>
                <a:pt x="3391360" y="518513"/>
              </a:lnTo>
              <a:lnTo>
                <a:pt x="0" y="518513"/>
              </a:lnTo>
              <a:lnTo>
                <a:pt x="0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9BF50-2162-400E-A7F1-7844E1665E5B}">
      <dsp:nvSpPr>
        <dsp:cNvPr id="0" name=""/>
        <dsp:cNvSpPr/>
      </dsp:nvSpPr>
      <dsp:spPr>
        <a:xfrm>
          <a:off x="140957" y="2285461"/>
          <a:ext cx="210208" cy="2634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610"/>
              </a:lnTo>
              <a:lnTo>
                <a:pt x="210208" y="26346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51A92-49E4-49E4-AAB5-83012702AF82}">
      <dsp:nvSpPr>
        <dsp:cNvPr id="0" name=""/>
        <dsp:cNvSpPr/>
      </dsp:nvSpPr>
      <dsp:spPr>
        <a:xfrm>
          <a:off x="140957" y="2285461"/>
          <a:ext cx="210208" cy="163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624"/>
              </a:lnTo>
              <a:lnTo>
                <a:pt x="210208" y="163962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B8A21-D812-4A35-A5E0-4803025DBB9F}">
      <dsp:nvSpPr>
        <dsp:cNvPr id="0" name=""/>
        <dsp:cNvSpPr/>
      </dsp:nvSpPr>
      <dsp:spPr>
        <a:xfrm>
          <a:off x="140957" y="2285461"/>
          <a:ext cx="210208" cy="6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638"/>
              </a:lnTo>
              <a:lnTo>
                <a:pt x="210208" y="64463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36895-415F-4F53-B5F2-DF76308E2B0C}">
      <dsp:nvSpPr>
        <dsp:cNvPr id="0" name=""/>
        <dsp:cNvSpPr/>
      </dsp:nvSpPr>
      <dsp:spPr>
        <a:xfrm>
          <a:off x="701513" y="919107"/>
          <a:ext cx="5087041" cy="665659"/>
        </a:xfrm>
        <a:custGeom>
          <a:avLst/>
          <a:gdLst/>
          <a:ahLst/>
          <a:cxnLst/>
          <a:rect l="0" t="0" r="0" b="0"/>
          <a:pathLst>
            <a:path>
              <a:moveTo>
                <a:pt x="5087041" y="0"/>
              </a:moveTo>
              <a:lnTo>
                <a:pt x="5087041" y="518513"/>
              </a:lnTo>
              <a:lnTo>
                <a:pt x="0" y="518513"/>
              </a:lnTo>
              <a:lnTo>
                <a:pt x="0" y="6656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30B9A-AA43-4BEB-9180-BF47FB6C2E47}">
      <dsp:nvSpPr>
        <dsp:cNvPr id="0" name=""/>
        <dsp:cNvSpPr/>
      </dsp:nvSpPr>
      <dsp:spPr>
        <a:xfrm>
          <a:off x="4445939" y="0"/>
          <a:ext cx="2685228" cy="919107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CH" sz="2000" kern="1200" dirty="0"/>
            <a:t>Forschungsinstitut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CH" sz="2000" kern="1200" dirty="0"/>
            <a:t>XY</a:t>
          </a:r>
        </a:p>
      </dsp:txBody>
      <dsp:txXfrm>
        <a:off x="4445939" y="0"/>
        <a:ext cx="2685228" cy="919107"/>
      </dsp:txXfrm>
    </dsp:sp>
    <dsp:sp modelId="{885B3468-5A1F-430F-A2BC-70D4693DF1F4}">
      <dsp:nvSpPr>
        <dsp:cNvPr id="0" name=""/>
        <dsp:cNvSpPr/>
      </dsp:nvSpPr>
      <dsp:spPr>
        <a:xfrm>
          <a:off x="818" y="1584767"/>
          <a:ext cx="1401388" cy="70069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Gruppe 1</a:t>
          </a:r>
        </a:p>
      </dsp:txBody>
      <dsp:txXfrm>
        <a:off x="818" y="1584767"/>
        <a:ext cx="1401388" cy="700694"/>
      </dsp:txXfrm>
    </dsp:sp>
    <dsp:sp modelId="{6575A652-FFBB-4FA9-8DAD-1DCE952DEDFC}">
      <dsp:nvSpPr>
        <dsp:cNvPr id="0" name=""/>
        <dsp:cNvSpPr/>
      </dsp:nvSpPr>
      <dsp:spPr>
        <a:xfrm>
          <a:off x="351166" y="2579753"/>
          <a:ext cx="1401388" cy="70069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 err="1"/>
            <a:t>ForscherIn</a:t>
          </a:r>
          <a:r>
            <a:rPr lang="de-CH" sz="1700" kern="1200" dirty="0"/>
            <a:t> 1</a:t>
          </a:r>
        </a:p>
      </dsp:txBody>
      <dsp:txXfrm>
        <a:off x="351166" y="2579753"/>
        <a:ext cx="1401388" cy="700694"/>
      </dsp:txXfrm>
    </dsp:sp>
    <dsp:sp modelId="{D1BE1BBE-E1D3-456D-ADED-7AD949A04D08}">
      <dsp:nvSpPr>
        <dsp:cNvPr id="0" name=""/>
        <dsp:cNvSpPr/>
      </dsp:nvSpPr>
      <dsp:spPr>
        <a:xfrm>
          <a:off x="351166" y="3574739"/>
          <a:ext cx="1401388" cy="70069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2</a:t>
          </a:r>
        </a:p>
      </dsp:txBody>
      <dsp:txXfrm>
        <a:off x="351166" y="3574739"/>
        <a:ext cx="1401388" cy="700694"/>
      </dsp:txXfrm>
    </dsp:sp>
    <dsp:sp modelId="{397204A5-4878-410B-AB6E-EF5BDA0F40DD}">
      <dsp:nvSpPr>
        <dsp:cNvPr id="0" name=""/>
        <dsp:cNvSpPr/>
      </dsp:nvSpPr>
      <dsp:spPr>
        <a:xfrm>
          <a:off x="351166" y="4569725"/>
          <a:ext cx="1401388" cy="70069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3</a:t>
          </a:r>
        </a:p>
      </dsp:txBody>
      <dsp:txXfrm>
        <a:off x="351166" y="4569725"/>
        <a:ext cx="1401388" cy="700694"/>
      </dsp:txXfrm>
    </dsp:sp>
    <dsp:sp modelId="{CF716559-810A-45EC-8184-41D4A3828FC5}">
      <dsp:nvSpPr>
        <dsp:cNvPr id="0" name=""/>
        <dsp:cNvSpPr/>
      </dsp:nvSpPr>
      <dsp:spPr>
        <a:xfrm>
          <a:off x="1696499" y="1584767"/>
          <a:ext cx="1401388" cy="70069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Gruppe 2</a:t>
          </a:r>
        </a:p>
      </dsp:txBody>
      <dsp:txXfrm>
        <a:off x="1696499" y="1584767"/>
        <a:ext cx="1401388" cy="700694"/>
      </dsp:txXfrm>
    </dsp:sp>
    <dsp:sp modelId="{D7458A5F-2008-4F1A-A065-F9A3717C4CE2}">
      <dsp:nvSpPr>
        <dsp:cNvPr id="0" name=""/>
        <dsp:cNvSpPr/>
      </dsp:nvSpPr>
      <dsp:spPr>
        <a:xfrm>
          <a:off x="2046846" y="2579753"/>
          <a:ext cx="1401388" cy="70069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1</a:t>
          </a:r>
        </a:p>
      </dsp:txBody>
      <dsp:txXfrm>
        <a:off x="2046846" y="2579753"/>
        <a:ext cx="1401388" cy="700694"/>
      </dsp:txXfrm>
    </dsp:sp>
    <dsp:sp modelId="{EAE9F571-AB92-4B6C-913C-86E8A71BC026}">
      <dsp:nvSpPr>
        <dsp:cNvPr id="0" name=""/>
        <dsp:cNvSpPr/>
      </dsp:nvSpPr>
      <dsp:spPr>
        <a:xfrm>
          <a:off x="2046846" y="3657841"/>
          <a:ext cx="1401388" cy="70069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2</a:t>
          </a:r>
        </a:p>
      </dsp:txBody>
      <dsp:txXfrm>
        <a:off x="2046846" y="3657841"/>
        <a:ext cx="1401388" cy="700694"/>
      </dsp:txXfrm>
    </dsp:sp>
    <dsp:sp modelId="{610D84FD-59FD-4682-B750-8E874A22EF14}">
      <dsp:nvSpPr>
        <dsp:cNvPr id="0" name=""/>
        <dsp:cNvSpPr/>
      </dsp:nvSpPr>
      <dsp:spPr>
        <a:xfrm>
          <a:off x="2046846" y="4569725"/>
          <a:ext cx="1401388" cy="70069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3</a:t>
          </a:r>
        </a:p>
      </dsp:txBody>
      <dsp:txXfrm>
        <a:off x="2046846" y="4569725"/>
        <a:ext cx="1401388" cy="700694"/>
      </dsp:txXfrm>
    </dsp:sp>
    <dsp:sp modelId="{24CD26A8-047B-446A-BD25-EFB0D2746414}">
      <dsp:nvSpPr>
        <dsp:cNvPr id="0" name=""/>
        <dsp:cNvSpPr/>
      </dsp:nvSpPr>
      <dsp:spPr>
        <a:xfrm>
          <a:off x="3392179" y="1584767"/>
          <a:ext cx="1401388" cy="700694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>
              <a:solidFill>
                <a:schemeClr val="tx1"/>
              </a:solidFill>
            </a:rPr>
            <a:t>Gruppe 3</a:t>
          </a:r>
        </a:p>
      </dsp:txBody>
      <dsp:txXfrm>
        <a:off x="3392179" y="1584767"/>
        <a:ext cx="1401388" cy="700694"/>
      </dsp:txXfrm>
    </dsp:sp>
    <dsp:sp modelId="{AA010524-58EA-4480-A713-494CAAE8784E}">
      <dsp:nvSpPr>
        <dsp:cNvPr id="0" name=""/>
        <dsp:cNvSpPr/>
      </dsp:nvSpPr>
      <dsp:spPr>
        <a:xfrm>
          <a:off x="3742526" y="2579753"/>
          <a:ext cx="1401388" cy="700694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>
              <a:solidFill>
                <a:schemeClr val="tx1"/>
              </a:solidFill>
            </a:rPr>
            <a:t>ForscherIn</a:t>
          </a:r>
          <a:r>
            <a:rPr lang="de-CH" sz="1700" kern="1200" dirty="0"/>
            <a:t> </a:t>
          </a:r>
          <a:r>
            <a:rPr lang="de-CH" sz="1700" kern="1200" dirty="0">
              <a:solidFill>
                <a:schemeClr val="tx1"/>
              </a:solidFill>
            </a:rPr>
            <a:t>1</a:t>
          </a:r>
        </a:p>
      </dsp:txBody>
      <dsp:txXfrm>
        <a:off x="3742526" y="2579753"/>
        <a:ext cx="1401388" cy="700694"/>
      </dsp:txXfrm>
    </dsp:sp>
    <dsp:sp modelId="{0054A134-5A19-4B62-8E3C-3F712CC2CA84}">
      <dsp:nvSpPr>
        <dsp:cNvPr id="0" name=""/>
        <dsp:cNvSpPr/>
      </dsp:nvSpPr>
      <dsp:spPr>
        <a:xfrm>
          <a:off x="3742526" y="3574739"/>
          <a:ext cx="1401388" cy="700694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>
              <a:solidFill>
                <a:schemeClr val="tx1"/>
              </a:solidFill>
            </a:rPr>
            <a:t>ForscherIn</a:t>
          </a:r>
          <a:r>
            <a:rPr lang="de-CH" sz="1700" kern="1200" dirty="0"/>
            <a:t> </a:t>
          </a:r>
          <a:r>
            <a:rPr lang="de-CH" sz="1700" kern="1200" dirty="0">
              <a:solidFill>
                <a:schemeClr val="tx1"/>
              </a:solidFill>
            </a:rPr>
            <a:t>2</a:t>
          </a:r>
        </a:p>
      </dsp:txBody>
      <dsp:txXfrm>
        <a:off x="3742526" y="3574739"/>
        <a:ext cx="1401388" cy="700694"/>
      </dsp:txXfrm>
    </dsp:sp>
    <dsp:sp modelId="{95FCD55A-37B6-4EB3-9876-4FA3149D9403}">
      <dsp:nvSpPr>
        <dsp:cNvPr id="0" name=""/>
        <dsp:cNvSpPr/>
      </dsp:nvSpPr>
      <dsp:spPr>
        <a:xfrm>
          <a:off x="3742526" y="4569725"/>
          <a:ext cx="1401388" cy="700694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>
              <a:solidFill>
                <a:schemeClr val="tx1"/>
              </a:solidFill>
            </a:rPr>
            <a:t>ForscherIn</a:t>
          </a:r>
          <a:r>
            <a:rPr lang="de-CH" sz="1700" kern="1200" dirty="0"/>
            <a:t> </a:t>
          </a:r>
          <a:r>
            <a:rPr lang="de-CH" sz="1700" kern="1200" dirty="0">
              <a:solidFill>
                <a:schemeClr val="tx1"/>
              </a:solidFill>
            </a:rPr>
            <a:t>3</a:t>
          </a:r>
        </a:p>
      </dsp:txBody>
      <dsp:txXfrm>
        <a:off x="3742526" y="4569725"/>
        <a:ext cx="1401388" cy="700694"/>
      </dsp:txXfrm>
    </dsp:sp>
    <dsp:sp modelId="{D2F18033-BD9D-4F38-8895-B29D21F50D59}">
      <dsp:nvSpPr>
        <dsp:cNvPr id="0" name=""/>
        <dsp:cNvSpPr/>
      </dsp:nvSpPr>
      <dsp:spPr>
        <a:xfrm>
          <a:off x="5087860" y="1584767"/>
          <a:ext cx="1401388" cy="700694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Gruppe 4</a:t>
          </a:r>
        </a:p>
      </dsp:txBody>
      <dsp:txXfrm>
        <a:off x="5087860" y="1584767"/>
        <a:ext cx="1401388" cy="700694"/>
      </dsp:txXfrm>
    </dsp:sp>
    <dsp:sp modelId="{56F6A8ED-68FB-4C9A-BA88-A7C83B6EE112}">
      <dsp:nvSpPr>
        <dsp:cNvPr id="0" name=""/>
        <dsp:cNvSpPr/>
      </dsp:nvSpPr>
      <dsp:spPr>
        <a:xfrm>
          <a:off x="5438207" y="2579753"/>
          <a:ext cx="1401388" cy="700694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1</a:t>
          </a:r>
        </a:p>
      </dsp:txBody>
      <dsp:txXfrm>
        <a:off x="5438207" y="2579753"/>
        <a:ext cx="1401388" cy="700694"/>
      </dsp:txXfrm>
    </dsp:sp>
    <dsp:sp modelId="{71D6B793-EA07-430F-B089-9DB65FE00335}">
      <dsp:nvSpPr>
        <dsp:cNvPr id="0" name=""/>
        <dsp:cNvSpPr/>
      </dsp:nvSpPr>
      <dsp:spPr>
        <a:xfrm>
          <a:off x="5438207" y="3574739"/>
          <a:ext cx="1401388" cy="700694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2</a:t>
          </a:r>
        </a:p>
      </dsp:txBody>
      <dsp:txXfrm>
        <a:off x="5438207" y="3574739"/>
        <a:ext cx="1401388" cy="700694"/>
      </dsp:txXfrm>
    </dsp:sp>
    <dsp:sp modelId="{6A753E38-1A48-4F8A-9C12-237F11009E69}">
      <dsp:nvSpPr>
        <dsp:cNvPr id="0" name=""/>
        <dsp:cNvSpPr/>
      </dsp:nvSpPr>
      <dsp:spPr>
        <a:xfrm>
          <a:off x="5438207" y="4569725"/>
          <a:ext cx="1401388" cy="700694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3</a:t>
          </a:r>
        </a:p>
      </dsp:txBody>
      <dsp:txXfrm>
        <a:off x="5438207" y="4569725"/>
        <a:ext cx="1401388" cy="700694"/>
      </dsp:txXfrm>
    </dsp:sp>
    <dsp:sp modelId="{C95C5F3B-5909-44A0-ADB1-91284B8E589E}">
      <dsp:nvSpPr>
        <dsp:cNvPr id="0" name=""/>
        <dsp:cNvSpPr/>
      </dsp:nvSpPr>
      <dsp:spPr>
        <a:xfrm>
          <a:off x="6783540" y="1584767"/>
          <a:ext cx="1401388" cy="700694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Gruppe 5</a:t>
          </a:r>
        </a:p>
      </dsp:txBody>
      <dsp:txXfrm>
        <a:off x="6783540" y="1584767"/>
        <a:ext cx="1401388" cy="700694"/>
      </dsp:txXfrm>
    </dsp:sp>
    <dsp:sp modelId="{9D58318D-53F1-4C94-89E4-802D9C9E3AF1}">
      <dsp:nvSpPr>
        <dsp:cNvPr id="0" name=""/>
        <dsp:cNvSpPr/>
      </dsp:nvSpPr>
      <dsp:spPr>
        <a:xfrm>
          <a:off x="7133887" y="2579753"/>
          <a:ext cx="1401388" cy="700694"/>
        </a:xfrm>
        <a:prstGeom prst="rect">
          <a:avLst/>
        </a:prstGeom>
        <a:solidFill>
          <a:srgbClr val="0070C0"/>
        </a:solidFill>
        <a:ln>
          <a:solidFill>
            <a:srgbClr val="0070C0"/>
          </a:solidFill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1</a:t>
          </a:r>
        </a:p>
      </dsp:txBody>
      <dsp:txXfrm>
        <a:off x="7133887" y="2579753"/>
        <a:ext cx="1401388" cy="700694"/>
      </dsp:txXfrm>
    </dsp:sp>
    <dsp:sp modelId="{5EBF4F08-0D54-4BDF-93E8-DB6A607FC950}">
      <dsp:nvSpPr>
        <dsp:cNvPr id="0" name=""/>
        <dsp:cNvSpPr/>
      </dsp:nvSpPr>
      <dsp:spPr>
        <a:xfrm>
          <a:off x="7133887" y="3574739"/>
          <a:ext cx="1401388" cy="700694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2</a:t>
          </a:r>
        </a:p>
      </dsp:txBody>
      <dsp:txXfrm>
        <a:off x="7133887" y="3574739"/>
        <a:ext cx="1401388" cy="700694"/>
      </dsp:txXfrm>
    </dsp:sp>
    <dsp:sp modelId="{BFFCEEAD-A434-497E-AFEF-4E704DC1614B}">
      <dsp:nvSpPr>
        <dsp:cNvPr id="0" name=""/>
        <dsp:cNvSpPr/>
      </dsp:nvSpPr>
      <dsp:spPr>
        <a:xfrm>
          <a:off x="7133887" y="4569725"/>
          <a:ext cx="1401388" cy="700694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3</a:t>
          </a:r>
        </a:p>
      </dsp:txBody>
      <dsp:txXfrm>
        <a:off x="7133887" y="4569725"/>
        <a:ext cx="1401388" cy="700694"/>
      </dsp:txXfrm>
    </dsp:sp>
    <dsp:sp modelId="{4A41B2D5-C8E1-47E2-A4E6-699231C8A2F3}">
      <dsp:nvSpPr>
        <dsp:cNvPr id="0" name=""/>
        <dsp:cNvSpPr/>
      </dsp:nvSpPr>
      <dsp:spPr>
        <a:xfrm>
          <a:off x="8479220" y="1584767"/>
          <a:ext cx="1401388" cy="70069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Gruppe 6</a:t>
          </a:r>
        </a:p>
      </dsp:txBody>
      <dsp:txXfrm>
        <a:off x="8479220" y="1584767"/>
        <a:ext cx="1401388" cy="700694"/>
      </dsp:txXfrm>
    </dsp:sp>
    <dsp:sp modelId="{C20B296F-5595-478B-BA8D-4F2A169D1524}">
      <dsp:nvSpPr>
        <dsp:cNvPr id="0" name=""/>
        <dsp:cNvSpPr/>
      </dsp:nvSpPr>
      <dsp:spPr>
        <a:xfrm>
          <a:off x="8829567" y="2579753"/>
          <a:ext cx="1401388" cy="70069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1</a:t>
          </a:r>
        </a:p>
      </dsp:txBody>
      <dsp:txXfrm>
        <a:off x="8829567" y="2579753"/>
        <a:ext cx="1401388" cy="700694"/>
      </dsp:txXfrm>
    </dsp:sp>
    <dsp:sp modelId="{34F30DD4-C2E9-4F59-831D-C6439AACE31A}">
      <dsp:nvSpPr>
        <dsp:cNvPr id="0" name=""/>
        <dsp:cNvSpPr/>
      </dsp:nvSpPr>
      <dsp:spPr>
        <a:xfrm>
          <a:off x="8829567" y="3574739"/>
          <a:ext cx="1401388" cy="70069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2</a:t>
          </a:r>
        </a:p>
      </dsp:txBody>
      <dsp:txXfrm>
        <a:off x="8829567" y="3574739"/>
        <a:ext cx="1401388" cy="700694"/>
      </dsp:txXfrm>
    </dsp:sp>
    <dsp:sp modelId="{04622C9F-B8F5-4E6E-9A05-1BB4940E2AF1}">
      <dsp:nvSpPr>
        <dsp:cNvPr id="0" name=""/>
        <dsp:cNvSpPr/>
      </dsp:nvSpPr>
      <dsp:spPr>
        <a:xfrm>
          <a:off x="8829567" y="4569725"/>
          <a:ext cx="1401388" cy="70069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3</a:t>
          </a:r>
        </a:p>
      </dsp:txBody>
      <dsp:txXfrm>
        <a:off x="8829567" y="4569725"/>
        <a:ext cx="1401388" cy="700694"/>
      </dsp:txXfrm>
    </dsp:sp>
    <dsp:sp modelId="{93F92DB5-45EF-4198-831C-D4F3C5D6255E}">
      <dsp:nvSpPr>
        <dsp:cNvPr id="0" name=""/>
        <dsp:cNvSpPr/>
      </dsp:nvSpPr>
      <dsp:spPr>
        <a:xfrm>
          <a:off x="8829567" y="5564711"/>
          <a:ext cx="1401388" cy="70069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4</a:t>
          </a:r>
        </a:p>
      </dsp:txBody>
      <dsp:txXfrm>
        <a:off x="8829567" y="5564711"/>
        <a:ext cx="1401388" cy="700694"/>
      </dsp:txXfrm>
    </dsp:sp>
    <dsp:sp modelId="{E46A8107-BA7D-46EA-8EFB-0EEC8320777F}">
      <dsp:nvSpPr>
        <dsp:cNvPr id="0" name=""/>
        <dsp:cNvSpPr/>
      </dsp:nvSpPr>
      <dsp:spPr>
        <a:xfrm>
          <a:off x="10174901" y="1584767"/>
          <a:ext cx="1401388" cy="700694"/>
        </a:xfrm>
        <a:prstGeom prst="rect">
          <a:avLst/>
        </a:prstGeom>
        <a:solidFill>
          <a:srgbClr val="FF00FF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Gruppe 7</a:t>
          </a:r>
        </a:p>
      </dsp:txBody>
      <dsp:txXfrm>
        <a:off x="10174901" y="1584767"/>
        <a:ext cx="1401388" cy="700694"/>
      </dsp:txXfrm>
    </dsp:sp>
    <dsp:sp modelId="{B34D5136-04E1-4565-A058-8851EBD61B15}">
      <dsp:nvSpPr>
        <dsp:cNvPr id="0" name=""/>
        <dsp:cNvSpPr/>
      </dsp:nvSpPr>
      <dsp:spPr>
        <a:xfrm>
          <a:off x="10525248" y="2579753"/>
          <a:ext cx="1401388" cy="700694"/>
        </a:xfrm>
        <a:prstGeom prst="rect">
          <a:avLst/>
        </a:prstGeom>
        <a:solidFill>
          <a:srgbClr val="FF00FF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1</a:t>
          </a:r>
        </a:p>
      </dsp:txBody>
      <dsp:txXfrm>
        <a:off x="10525248" y="2579753"/>
        <a:ext cx="1401388" cy="700694"/>
      </dsp:txXfrm>
    </dsp:sp>
    <dsp:sp modelId="{AE2B1494-60AB-4CF3-BF92-165A521FB3F9}">
      <dsp:nvSpPr>
        <dsp:cNvPr id="0" name=""/>
        <dsp:cNvSpPr/>
      </dsp:nvSpPr>
      <dsp:spPr>
        <a:xfrm>
          <a:off x="10525248" y="3574739"/>
          <a:ext cx="1401388" cy="700694"/>
        </a:xfrm>
        <a:prstGeom prst="rect">
          <a:avLst/>
        </a:prstGeom>
        <a:solidFill>
          <a:srgbClr val="FF00FF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2</a:t>
          </a:r>
        </a:p>
      </dsp:txBody>
      <dsp:txXfrm>
        <a:off x="10525248" y="3574739"/>
        <a:ext cx="1401388" cy="700694"/>
      </dsp:txXfrm>
    </dsp:sp>
    <dsp:sp modelId="{4CE3AC7E-968E-4207-ACE1-538F8398312B}">
      <dsp:nvSpPr>
        <dsp:cNvPr id="0" name=""/>
        <dsp:cNvSpPr/>
      </dsp:nvSpPr>
      <dsp:spPr>
        <a:xfrm>
          <a:off x="10525248" y="4569725"/>
          <a:ext cx="1401388" cy="700694"/>
        </a:xfrm>
        <a:prstGeom prst="rect">
          <a:avLst/>
        </a:prstGeom>
        <a:solidFill>
          <a:srgbClr val="FF00FF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3</a:t>
          </a:r>
        </a:p>
      </dsp:txBody>
      <dsp:txXfrm>
        <a:off x="10525248" y="4569725"/>
        <a:ext cx="1401388" cy="700694"/>
      </dsp:txXfrm>
    </dsp:sp>
    <dsp:sp modelId="{191644F5-ECB7-4128-9C3E-7C97968D70CA}">
      <dsp:nvSpPr>
        <dsp:cNvPr id="0" name=""/>
        <dsp:cNvSpPr/>
      </dsp:nvSpPr>
      <dsp:spPr>
        <a:xfrm>
          <a:off x="10525248" y="5564711"/>
          <a:ext cx="1401388" cy="700694"/>
        </a:xfrm>
        <a:prstGeom prst="rect">
          <a:avLst/>
        </a:prstGeom>
        <a:solidFill>
          <a:srgbClr val="FF00FF"/>
        </a:soli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700" kern="1200" dirty="0"/>
            <a:t>ForscherIn 4</a:t>
          </a:r>
        </a:p>
      </dsp:txBody>
      <dsp:txXfrm>
        <a:off x="10525248" y="5564711"/>
        <a:ext cx="1401388" cy="700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C59B-2559-4E15-A6D3-B91B79F838D0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D5A04-65EC-48BB-9FF0-56233DB928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74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7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5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2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8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7/8/2021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7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9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7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0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8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3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2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7/8/2021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50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Schwei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5D83B-2A06-4BCE-8D8C-1222438CD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31" b="344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1890" y="2636807"/>
            <a:ext cx="8120090" cy="1802011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Unentdeckte Tiefen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F7A520-D1F0-428B-AADB-41F57586B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1871" y="4221193"/>
            <a:ext cx="8033623" cy="2363637"/>
          </a:xfrm>
        </p:spPr>
        <p:txBody>
          <a:bodyPr>
            <a:normAutofit/>
          </a:bodyPr>
          <a:lstStyle/>
          <a:p>
            <a:r>
              <a:rPr lang="de-CH" sz="3200" dirty="0">
                <a:solidFill>
                  <a:schemeClr val="bg1"/>
                </a:solidFill>
              </a:rPr>
              <a:t>ein Lernspiel zur Entdeckung der Tiefsee für das Forschungsinstitut XY</a:t>
            </a:r>
          </a:p>
        </p:txBody>
      </p:sp>
    </p:spTree>
    <p:extLst>
      <p:ext uri="{BB962C8B-B14F-4D97-AF65-F5344CB8AC3E}">
        <p14:creationId xmlns:p14="http://schemas.microsoft.com/office/powerpoint/2010/main" val="246926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7F2B0-317A-455E-8B04-F675EE26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2262985"/>
            <a:ext cx="6665976" cy="2129674"/>
          </a:xfrm>
        </p:spPr>
        <p:txBody>
          <a:bodyPr/>
          <a:lstStyle/>
          <a:p>
            <a:r>
              <a:rPr lang="de-CH" dirty="0"/>
              <a:t>Zu zweit austauschen: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711996-521B-45CF-877F-CA15CD94B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295" y="4225413"/>
            <a:ext cx="6665975" cy="18370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3200" dirty="0"/>
              <a:t>Was habt ihr entdeckt?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3200" dirty="0"/>
              <a:t>Was hat euch erstaunt?</a:t>
            </a:r>
          </a:p>
        </p:txBody>
      </p:sp>
    </p:spTree>
    <p:extLst>
      <p:ext uri="{BB962C8B-B14F-4D97-AF65-F5344CB8AC3E}">
        <p14:creationId xmlns:p14="http://schemas.microsoft.com/office/powerpoint/2010/main" val="75681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5D83B-2A06-4BCE-8D8C-1222438CD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1" r="-1" b="33944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/>
            <a:r>
              <a:rPr lang="de-CH" sz="6600" dirty="0"/>
              <a:t>Was ist die Tiefsee?</a:t>
            </a:r>
            <a:endParaRPr lang="de-CH" sz="7200" dirty="0"/>
          </a:p>
        </p:txBody>
      </p:sp>
    </p:spTree>
    <p:extLst>
      <p:ext uri="{BB962C8B-B14F-4D97-AF65-F5344CB8AC3E}">
        <p14:creationId xmlns:p14="http://schemas.microsoft.com/office/powerpoint/2010/main" val="148866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AFE2EFD9-5843-443C-8CF0-48E9F8F2C0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70140" y="0"/>
            <a:ext cx="5012997" cy="4646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7BF3-E3DC-4BF5-B1A1-68ED7D62A8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966824"/>
            <a:ext cx="7170140" cy="4891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19E07B2-194E-401F-93D2-3C730BDE0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1" y="7477"/>
            <a:ext cx="3595971" cy="2004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2A740D0-8D41-460C-9E1F-95792D43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584" y="7477"/>
            <a:ext cx="3583795" cy="2012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34FF18-372B-43C2-BDB3-ABB544392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140" y="4072971"/>
            <a:ext cx="5021860" cy="28251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936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5D83B-2A06-4BCE-8D8C-1222438CD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1" r="-1" b="33944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/>
            <a:r>
              <a:rPr lang="de-CH" sz="6600" dirty="0"/>
              <a:t>Wie funktioniert das Spiel?</a:t>
            </a:r>
            <a:endParaRPr lang="de-CH" sz="7200" dirty="0"/>
          </a:p>
        </p:txBody>
      </p:sp>
    </p:spTree>
    <p:extLst>
      <p:ext uri="{BB962C8B-B14F-4D97-AF65-F5344CB8AC3E}">
        <p14:creationId xmlns:p14="http://schemas.microsoft.com/office/powerpoint/2010/main" val="235390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F4758A3-8D49-4575-B7FC-DE2A8FFB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90189" y="-2990189"/>
            <a:ext cx="6858000" cy="128383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478E0F7-35C3-485C-8068-E6CEE7910414}"/>
              </a:ext>
            </a:extLst>
          </p:cNvPr>
          <p:cNvSpPr txBox="1"/>
          <p:nvPr/>
        </p:nvSpPr>
        <p:spPr>
          <a:xfrm>
            <a:off x="331482" y="1000028"/>
            <a:ext cx="7765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 Spielfeld...</a:t>
            </a:r>
          </a:p>
        </p:txBody>
      </p:sp>
    </p:spTree>
    <p:extLst>
      <p:ext uri="{BB962C8B-B14F-4D97-AF65-F5344CB8AC3E}">
        <p14:creationId xmlns:p14="http://schemas.microsoft.com/office/powerpoint/2010/main" val="2710119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478E0F7-35C3-485C-8068-E6CEE7910414}"/>
              </a:ext>
            </a:extLst>
          </p:cNvPr>
          <p:cNvSpPr txBox="1"/>
          <p:nvPr/>
        </p:nvSpPr>
        <p:spPr>
          <a:xfrm>
            <a:off x="239467" y="258488"/>
            <a:ext cx="7765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 Spielfeld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7C1AA5-A430-4026-A29E-8CDA5923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32195" y="-2203000"/>
            <a:ext cx="5676181" cy="12340572"/>
          </a:xfrm>
          <a:prstGeom prst="rect">
            <a:avLst/>
          </a:prstGeom>
        </p:spPr>
      </p:pic>
      <p:sp>
        <p:nvSpPr>
          <p:cNvPr id="6" name="Pfeil: nach links 5">
            <a:extLst>
              <a:ext uri="{FF2B5EF4-FFF2-40B4-BE49-F238E27FC236}">
                <a16:creationId xmlns:a16="http://schemas.microsoft.com/office/drawing/2014/main" id="{87978F12-968F-4EE5-8FB0-FAE6BE9E859B}"/>
              </a:ext>
            </a:extLst>
          </p:cNvPr>
          <p:cNvSpPr/>
          <p:nvPr/>
        </p:nvSpPr>
        <p:spPr>
          <a:xfrm rot="16200000" flipV="1">
            <a:off x="7566319" y="2081002"/>
            <a:ext cx="2951052" cy="106243"/>
          </a:xfrm>
          <a:prstGeom prst="leftArrow">
            <a:avLst>
              <a:gd name="adj1" fmla="val 4541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195CDB6-C27B-4FF2-98BB-CA83E95CF964}"/>
              </a:ext>
            </a:extLst>
          </p:cNvPr>
          <p:cNvCxnSpPr>
            <a:cxnSpLocks/>
            <a:stCxn id="6" idx="3"/>
          </p:cNvCxnSpPr>
          <p:nvPr/>
        </p:nvCxnSpPr>
        <p:spPr>
          <a:xfrm flipH="1" flipV="1">
            <a:off x="5451892" y="658597"/>
            <a:ext cx="358995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93A4E011-A6B2-4695-A369-489A5370B8E6}"/>
              </a:ext>
            </a:extLst>
          </p:cNvPr>
          <p:cNvSpPr txBox="1"/>
          <p:nvPr/>
        </p:nvSpPr>
        <p:spPr>
          <a:xfrm>
            <a:off x="9041846" y="2095090"/>
            <a:ext cx="26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BGR = (deutsche)</a:t>
            </a:r>
          </a:p>
          <a:p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Bundesanstalt für Geowissenschaften </a:t>
            </a:r>
          </a:p>
          <a:p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Rohstoffe</a:t>
            </a:r>
            <a:endParaRPr lang="de-CH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feil: nach links 9">
            <a:extLst>
              <a:ext uri="{FF2B5EF4-FFF2-40B4-BE49-F238E27FC236}">
                <a16:creationId xmlns:a16="http://schemas.microsoft.com/office/drawing/2014/main" id="{4AD9CD54-8A45-44A0-BCF8-490315076F42}"/>
              </a:ext>
            </a:extLst>
          </p:cNvPr>
          <p:cNvSpPr/>
          <p:nvPr/>
        </p:nvSpPr>
        <p:spPr>
          <a:xfrm rot="13743603" flipV="1">
            <a:off x="4104959" y="2788867"/>
            <a:ext cx="1441198" cy="91122"/>
          </a:xfrm>
          <a:prstGeom prst="leftArrow">
            <a:avLst>
              <a:gd name="adj1" fmla="val 45418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98B3CF-E555-4915-9CFA-09EC82C64378}"/>
              </a:ext>
            </a:extLst>
          </p:cNvPr>
          <p:cNvSpPr txBox="1"/>
          <p:nvPr/>
        </p:nvSpPr>
        <p:spPr>
          <a:xfrm>
            <a:off x="2555172" y="1896835"/>
            <a:ext cx="31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400’000 km</a:t>
            </a:r>
            <a:r>
              <a:rPr lang="de-CH" sz="2000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CH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grosses Schutzgebiet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9B363BB-5CDD-426E-AC2E-F621AE21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290" y="5750"/>
            <a:ext cx="1276709" cy="11664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76AD96D-B382-4AF6-BDBF-4EEDCD825387}"/>
              </a:ext>
            </a:extLst>
          </p:cNvPr>
          <p:cNvSpPr txBox="1"/>
          <p:nvPr/>
        </p:nvSpPr>
        <p:spPr>
          <a:xfrm>
            <a:off x="7142672" y="52624"/>
            <a:ext cx="408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10x so gross wie die Schweiz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8608CB0-90E6-42DE-B0B3-6F73CC3910D3}"/>
              </a:ext>
            </a:extLst>
          </p:cNvPr>
          <p:cNvSpPr/>
          <p:nvPr/>
        </p:nvSpPr>
        <p:spPr>
          <a:xfrm>
            <a:off x="8725264" y="3634790"/>
            <a:ext cx="920151" cy="5348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50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FC0B0C-B127-4350-82AB-B667B816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9759"/>
            <a:ext cx="12192000" cy="49082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5F6B99F-3772-42CC-8C63-44FEB5A1E2B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 t="55248" r="4555" b="14365"/>
          <a:stretch/>
        </p:blipFill>
        <p:spPr bwMode="auto">
          <a:xfrm>
            <a:off x="8770189" y="0"/>
            <a:ext cx="3421811" cy="19497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88DE2F8-B925-4C68-921C-D6336464D5DD}"/>
              </a:ext>
            </a:extLst>
          </p:cNvPr>
          <p:cNvSpPr txBox="1"/>
          <p:nvPr/>
        </p:nvSpPr>
        <p:spPr>
          <a:xfrm>
            <a:off x="0" y="505778"/>
            <a:ext cx="8770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Spielanleitung</a:t>
            </a:r>
          </a:p>
        </p:txBody>
      </p:sp>
    </p:spTree>
    <p:extLst>
      <p:ext uri="{BB962C8B-B14F-4D97-AF65-F5344CB8AC3E}">
        <p14:creationId xmlns:p14="http://schemas.microsoft.com/office/powerpoint/2010/main" val="399024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304DB81D-0C72-4C28-854B-7C5B5671A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298296"/>
              </p:ext>
            </p:extLst>
          </p:nvPr>
        </p:nvGraphicFramePr>
        <p:xfrm>
          <a:off x="132272" y="221227"/>
          <a:ext cx="11927456" cy="663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6914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7F2B0-317A-455E-8B04-F675EE2666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911" y="-103616"/>
            <a:ext cx="12192000" cy="1344612"/>
          </a:xfrm>
        </p:spPr>
        <p:txBody>
          <a:bodyPr>
            <a:normAutofit/>
          </a:bodyPr>
          <a:lstStyle/>
          <a:p>
            <a:pPr algn="ctr"/>
            <a:r>
              <a:rPr lang="de-CH" sz="3600" dirty="0"/>
              <a:t>Spielaufbau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711996-521B-45CF-877F-CA15CD94B07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-1" y="1211263"/>
            <a:ext cx="12146547" cy="1357721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chemeClr val="tx1"/>
                </a:solidFill>
              </a:rPr>
              <a:t>Es gibt 3 Spiellektionen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chemeClr val="tx1"/>
                </a:solidFill>
              </a:rPr>
              <a:t>Pro Spiellektion könnt ihr 10 Punkte sammeln + 1 Bonuspunkt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chemeClr val="tx1"/>
                </a:solidFill>
              </a:rPr>
              <a:t>Pro Team also gesamthaft 33 Punkte, das Forschungsinstitut kann total 231 Punkte holen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FB096C9-927F-47A7-830D-9B1F4E05B7B6}"/>
              </a:ext>
            </a:extLst>
          </p:cNvPr>
          <p:cNvSpPr txBox="1">
            <a:spLocks/>
          </p:cNvSpPr>
          <p:nvPr/>
        </p:nvSpPr>
        <p:spPr>
          <a:xfrm>
            <a:off x="6326928" y="1253706"/>
            <a:ext cx="5185569" cy="374080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40B0F19-A9CC-4256-A9F4-E7737F29F55F}"/>
              </a:ext>
            </a:extLst>
          </p:cNvPr>
          <p:cNvSpPr txBox="1"/>
          <p:nvPr/>
        </p:nvSpPr>
        <p:spPr>
          <a:xfrm>
            <a:off x="45453" y="2555875"/>
            <a:ext cx="12146547" cy="1440000"/>
          </a:xfrm>
          <a:prstGeom prst="rect">
            <a:avLst/>
          </a:prstGeom>
          <a:noFill/>
          <a:ln w="38100">
            <a:solidFill>
              <a:srgbClr val="B80000"/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2D16B820-5492-4B04-8F8B-A2DBA0536BE8}"/>
              </a:ext>
            </a:extLst>
          </p:cNvPr>
          <p:cNvSpPr txBox="1">
            <a:spLocks/>
          </p:cNvSpPr>
          <p:nvPr/>
        </p:nvSpPr>
        <p:spPr>
          <a:xfrm>
            <a:off x="90909" y="2720886"/>
            <a:ext cx="12101091" cy="118400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2800" b="1" dirty="0">
                <a:solidFill>
                  <a:srgbClr val="B80000"/>
                </a:solidFill>
              </a:rPr>
              <a:t>Spiellektion 1</a:t>
            </a:r>
          </a:p>
          <a:p>
            <a:pPr algn="ctr"/>
            <a:endParaRPr lang="de-CH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03DF19E-0DC8-4BBF-89E0-4AD7F79AB512}"/>
              </a:ext>
            </a:extLst>
          </p:cNvPr>
          <p:cNvSpPr txBox="1"/>
          <p:nvPr/>
        </p:nvSpPr>
        <p:spPr>
          <a:xfrm>
            <a:off x="115911" y="3316990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1: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002ED19-8CDB-4A90-B335-8C77700B6E5D}"/>
              </a:ext>
            </a:extLst>
          </p:cNvPr>
          <p:cNvSpPr txBox="1"/>
          <p:nvPr/>
        </p:nvSpPr>
        <p:spPr>
          <a:xfrm>
            <a:off x="5674245" y="3362653"/>
            <a:ext cx="203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Wie entstand die Tiefsee?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6ED8CEB-6EF9-41E7-9A98-4057CECD1CEC}"/>
              </a:ext>
            </a:extLst>
          </p:cNvPr>
          <p:cNvSpPr txBox="1"/>
          <p:nvPr/>
        </p:nvSpPr>
        <p:spPr>
          <a:xfrm>
            <a:off x="9921273" y="3316990"/>
            <a:ext cx="209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Was machen Tiefseeforscher?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D11C35E-B6C9-40DF-9D2D-2EF26DAD19D3}"/>
              </a:ext>
            </a:extLst>
          </p:cNvPr>
          <p:cNvSpPr txBox="1"/>
          <p:nvPr/>
        </p:nvSpPr>
        <p:spPr>
          <a:xfrm>
            <a:off x="1250507" y="3304052"/>
            <a:ext cx="238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Wer war Jacques Piccard?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5FEE00F-8F63-4845-A7A1-DB600F053ECE}"/>
              </a:ext>
            </a:extLst>
          </p:cNvPr>
          <p:cNvSpPr txBox="1"/>
          <p:nvPr/>
        </p:nvSpPr>
        <p:spPr>
          <a:xfrm>
            <a:off x="4500911" y="3345773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2: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7AF5BAD-09B1-4FDD-A230-1B9268CFDABA}"/>
              </a:ext>
            </a:extLst>
          </p:cNvPr>
          <p:cNvSpPr txBox="1"/>
          <p:nvPr/>
        </p:nvSpPr>
        <p:spPr>
          <a:xfrm>
            <a:off x="8686149" y="3390127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3: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9982492-498E-4B89-BD4A-B654E2BDC42E}"/>
              </a:ext>
            </a:extLst>
          </p:cNvPr>
          <p:cNvSpPr txBox="1"/>
          <p:nvPr/>
        </p:nvSpPr>
        <p:spPr>
          <a:xfrm>
            <a:off x="45453" y="3995875"/>
            <a:ext cx="12146547" cy="1440000"/>
          </a:xfrm>
          <a:prstGeom prst="rect">
            <a:avLst/>
          </a:prstGeom>
          <a:noFill/>
          <a:ln w="38100">
            <a:solidFill>
              <a:srgbClr val="8A0000"/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4FD092D9-560E-4220-9526-85F6B255FBFA}"/>
              </a:ext>
            </a:extLst>
          </p:cNvPr>
          <p:cNvSpPr txBox="1">
            <a:spLocks/>
          </p:cNvSpPr>
          <p:nvPr/>
        </p:nvSpPr>
        <p:spPr>
          <a:xfrm>
            <a:off x="90909" y="4160886"/>
            <a:ext cx="12101091" cy="118400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2800" b="1" dirty="0">
                <a:solidFill>
                  <a:srgbClr val="8A0000"/>
                </a:solidFill>
              </a:rPr>
              <a:t>Spiellektion 2</a:t>
            </a:r>
          </a:p>
          <a:p>
            <a:pPr algn="ctr"/>
            <a:endParaRPr lang="de-CH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6178E7E-D860-44A5-8CE2-E88BE9885C13}"/>
              </a:ext>
            </a:extLst>
          </p:cNvPr>
          <p:cNvSpPr txBox="1"/>
          <p:nvPr/>
        </p:nvSpPr>
        <p:spPr>
          <a:xfrm>
            <a:off x="115911" y="4756990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4: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09266DE-33D6-4B22-ABF6-E394401ABA53}"/>
              </a:ext>
            </a:extLst>
          </p:cNvPr>
          <p:cNvSpPr txBox="1"/>
          <p:nvPr/>
        </p:nvSpPr>
        <p:spPr>
          <a:xfrm>
            <a:off x="5670856" y="4788004"/>
            <a:ext cx="203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Dunkelheit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4914AE7-1548-474D-AEAF-7C61245F6E64}"/>
              </a:ext>
            </a:extLst>
          </p:cNvPr>
          <p:cNvSpPr txBox="1"/>
          <p:nvPr/>
        </p:nvSpPr>
        <p:spPr>
          <a:xfrm>
            <a:off x="9891946" y="4756990"/>
            <a:ext cx="20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Kälte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7DCA737-C997-4DFE-9E00-799C5B9E90A7}"/>
              </a:ext>
            </a:extLst>
          </p:cNvPr>
          <p:cNvSpPr txBox="1"/>
          <p:nvPr/>
        </p:nvSpPr>
        <p:spPr>
          <a:xfrm>
            <a:off x="1250507" y="4744052"/>
            <a:ext cx="238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Druck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062E81D-DA43-4829-862C-B982D78903C1}"/>
              </a:ext>
            </a:extLst>
          </p:cNvPr>
          <p:cNvSpPr txBox="1"/>
          <p:nvPr/>
        </p:nvSpPr>
        <p:spPr>
          <a:xfrm>
            <a:off x="4500911" y="4785773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5: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641524F-841D-4504-90F9-39FC55608683}"/>
              </a:ext>
            </a:extLst>
          </p:cNvPr>
          <p:cNvSpPr txBox="1"/>
          <p:nvPr/>
        </p:nvSpPr>
        <p:spPr>
          <a:xfrm>
            <a:off x="8655067" y="4758361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6: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B8A2169-4D15-4C1D-99C8-C7195408C755}"/>
              </a:ext>
            </a:extLst>
          </p:cNvPr>
          <p:cNvSpPr txBox="1"/>
          <p:nvPr/>
        </p:nvSpPr>
        <p:spPr>
          <a:xfrm>
            <a:off x="45453" y="5435875"/>
            <a:ext cx="12146547" cy="1440000"/>
          </a:xfrm>
          <a:prstGeom prst="rect">
            <a:avLst/>
          </a:prstGeom>
          <a:noFill/>
          <a:ln w="38100">
            <a:solidFill>
              <a:srgbClr val="500000"/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5772BED4-8B47-4D83-B372-7BD1EF636225}"/>
              </a:ext>
            </a:extLst>
          </p:cNvPr>
          <p:cNvSpPr txBox="1">
            <a:spLocks/>
          </p:cNvSpPr>
          <p:nvPr/>
        </p:nvSpPr>
        <p:spPr>
          <a:xfrm>
            <a:off x="90909" y="5600886"/>
            <a:ext cx="12101091" cy="118400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2800" b="1" dirty="0">
                <a:solidFill>
                  <a:srgbClr val="500000"/>
                </a:solidFill>
              </a:rPr>
              <a:t>Spiellektion 3</a:t>
            </a:r>
          </a:p>
          <a:p>
            <a:pPr algn="ctr"/>
            <a:endParaRPr lang="de-CH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3076DBC-3752-414D-A076-25ADFDC22157}"/>
              </a:ext>
            </a:extLst>
          </p:cNvPr>
          <p:cNvSpPr txBox="1"/>
          <p:nvPr/>
        </p:nvSpPr>
        <p:spPr>
          <a:xfrm>
            <a:off x="115911" y="6196990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7: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EB14CB97-782B-419E-B73C-373E32428A3D}"/>
              </a:ext>
            </a:extLst>
          </p:cNvPr>
          <p:cNvSpPr txBox="1"/>
          <p:nvPr/>
        </p:nvSpPr>
        <p:spPr>
          <a:xfrm>
            <a:off x="5674244" y="6242653"/>
            <a:ext cx="23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Schwarze Raucher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D7B0DDB-C311-4089-93C4-D4F6FBBC3FA7}"/>
              </a:ext>
            </a:extLst>
          </p:cNvPr>
          <p:cNvSpPr txBox="1"/>
          <p:nvPr/>
        </p:nvSpPr>
        <p:spPr>
          <a:xfrm>
            <a:off x="9921273" y="6253639"/>
            <a:ext cx="20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Tiefseetiere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6B34D8E-7125-4562-8508-534F8DB84BB5}"/>
              </a:ext>
            </a:extLst>
          </p:cNvPr>
          <p:cNvSpPr txBox="1"/>
          <p:nvPr/>
        </p:nvSpPr>
        <p:spPr>
          <a:xfrm>
            <a:off x="1250507" y="6201486"/>
            <a:ext cx="238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Manganknollen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54BBC74C-CFF1-4436-B8BE-6FCAA9F72EBD}"/>
              </a:ext>
            </a:extLst>
          </p:cNvPr>
          <p:cNvSpPr txBox="1"/>
          <p:nvPr/>
        </p:nvSpPr>
        <p:spPr>
          <a:xfrm>
            <a:off x="4500911" y="6225773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8: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D4703284-4575-446D-8A86-1749C32A655C}"/>
              </a:ext>
            </a:extLst>
          </p:cNvPr>
          <p:cNvSpPr txBox="1"/>
          <p:nvPr/>
        </p:nvSpPr>
        <p:spPr>
          <a:xfrm>
            <a:off x="8686149" y="6270127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9:</a:t>
            </a:r>
          </a:p>
        </p:txBody>
      </p:sp>
    </p:spTree>
    <p:extLst>
      <p:ext uri="{BB962C8B-B14F-4D97-AF65-F5344CB8AC3E}">
        <p14:creationId xmlns:p14="http://schemas.microsoft.com/office/powerpoint/2010/main" val="230048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7F2B0-317A-455E-8B04-F675EE2666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911" y="-103616"/>
            <a:ext cx="12192000" cy="1344612"/>
          </a:xfrm>
        </p:spPr>
        <p:txBody>
          <a:bodyPr>
            <a:normAutofit/>
          </a:bodyPr>
          <a:lstStyle/>
          <a:p>
            <a:pPr algn="ctr"/>
            <a:r>
              <a:rPr lang="de-CH" sz="3600" dirty="0"/>
              <a:t>Jede Spiellektion besteht aus 2 Phasen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711996-521B-45CF-877F-CA15CD94B07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211263"/>
            <a:ext cx="5499100" cy="374015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e-CH" sz="2800" b="1" dirty="0">
                <a:solidFill>
                  <a:schemeClr val="accent6">
                    <a:lumMod val="50000"/>
                  </a:schemeClr>
                </a:solidFill>
              </a:rPr>
              <a:t>Phase: Wissenserwerb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DC44F7-B8B9-45B1-89C8-B451BB117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9" y="2017695"/>
            <a:ext cx="1864024" cy="40207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D8152E-EED0-4BFB-B290-9AB26C373480}"/>
              </a:ext>
            </a:extLst>
          </p:cNvPr>
          <p:cNvSpPr txBox="1"/>
          <p:nvPr/>
        </p:nvSpPr>
        <p:spPr>
          <a:xfrm>
            <a:off x="2096555" y="3206732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1: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EBB866-16BE-4D04-BC09-1EAF104F9672}"/>
              </a:ext>
            </a:extLst>
          </p:cNvPr>
          <p:cNvSpPr txBox="1"/>
          <p:nvPr/>
        </p:nvSpPr>
        <p:spPr>
          <a:xfrm>
            <a:off x="3258722" y="4221505"/>
            <a:ext cx="203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Wie entstand die Tiefsee?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98C5BA-F3A7-48DA-AD9A-88BA384F9DB5}"/>
              </a:ext>
            </a:extLst>
          </p:cNvPr>
          <p:cNvSpPr txBox="1"/>
          <p:nvPr/>
        </p:nvSpPr>
        <p:spPr>
          <a:xfrm>
            <a:off x="3320512" y="5237803"/>
            <a:ext cx="209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Was machen Tiefseeforscher?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FB096C9-927F-47A7-830D-9B1F4E05B7B6}"/>
              </a:ext>
            </a:extLst>
          </p:cNvPr>
          <p:cNvSpPr txBox="1">
            <a:spLocks/>
          </p:cNvSpPr>
          <p:nvPr/>
        </p:nvSpPr>
        <p:spPr>
          <a:xfrm>
            <a:off x="6326928" y="1253706"/>
            <a:ext cx="5185569" cy="374080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dirty="0"/>
          </a:p>
        </p:txBody>
      </p:sp>
      <p:pic>
        <p:nvPicPr>
          <p:cNvPr id="10" name="Grafik 9" descr="Wecker mit einfarbiger Füllung">
            <a:extLst>
              <a:ext uri="{FF2B5EF4-FFF2-40B4-BE49-F238E27FC236}">
                <a16:creationId xmlns:a16="http://schemas.microsoft.com/office/drawing/2014/main" id="{7256CB80-B3F6-459B-9B3D-8B28BDF9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4281" y="1897909"/>
            <a:ext cx="692474" cy="692474"/>
          </a:xfrm>
          <a:prstGeom prst="rect">
            <a:avLst/>
          </a:prstGeom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B7F07A7D-6898-483C-B713-1CCE4D371F77}"/>
              </a:ext>
            </a:extLst>
          </p:cNvPr>
          <p:cNvSpPr txBox="1">
            <a:spLocks/>
          </p:cNvSpPr>
          <p:nvPr/>
        </p:nvSpPr>
        <p:spPr>
          <a:xfrm>
            <a:off x="2941677" y="2017696"/>
            <a:ext cx="1193251" cy="644992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10min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D74A90F-D087-436D-AC4A-F307DDFB76F1}"/>
              </a:ext>
            </a:extLst>
          </p:cNvPr>
          <p:cNvSpPr txBox="1">
            <a:spLocks/>
          </p:cNvSpPr>
          <p:nvPr/>
        </p:nvSpPr>
        <p:spPr>
          <a:xfrm>
            <a:off x="4429982" y="2034283"/>
            <a:ext cx="1089725" cy="644992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Einzel-arbeit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8CD811A-527C-45FF-A2AE-7FA12979B24F}"/>
              </a:ext>
            </a:extLst>
          </p:cNvPr>
          <p:cNvSpPr txBox="1">
            <a:spLocks/>
          </p:cNvSpPr>
          <p:nvPr/>
        </p:nvSpPr>
        <p:spPr>
          <a:xfrm>
            <a:off x="6294338" y="1253706"/>
            <a:ext cx="5839261" cy="478478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Phase: Punkte sammeln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Grafik 13" descr="Wecker mit einfarbiger Füllung">
            <a:extLst>
              <a:ext uri="{FF2B5EF4-FFF2-40B4-BE49-F238E27FC236}">
                <a16:creationId xmlns:a16="http://schemas.microsoft.com/office/drawing/2014/main" id="{286E1F0C-BFBC-4B2F-AAEE-EBDC6B617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313" y="1943975"/>
            <a:ext cx="692474" cy="692474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54B8E679-083F-4860-A0A5-B48A2F974E66}"/>
              </a:ext>
            </a:extLst>
          </p:cNvPr>
          <p:cNvSpPr txBox="1">
            <a:spLocks/>
          </p:cNvSpPr>
          <p:nvPr/>
        </p:nvSpPr>
        <p:spPr>
          <a:xfrm>
            <a:off x="7563546" y="2017696"/>
            <a:ext cx="1193251" cy="644992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20min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7235CF17-2191-4562-B831-BEB0094D3E4B}"/>
              </a:ext>
            </a:extLst>
          </p:cNvPr>
          <p:cNvSpPr txBox="1">
            <a:spLocks/>
          </p:cNvSpPr>
          <p:nvPr/>
        </p:nvSpPr>
        <p:spPr>
          <a:xfrm>
            <a:off x="9712243" y="1991457"/>
            <a:ext cx="1841468" cy="644992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/>
              <a:t>Gruppenarbeit</a:t>
            </a:r>
          </a:p>
        </p:txBody>
      </p:sp>
      <p:pic>
        <p:nvPicPr>
          <p:cNvPr id="18" name="Grafik 17" descr="Dokument mit einfarbiger Füllung">
            <a:extLst>
              <a:ext uri="{FF2B5EF4-FFF2-40B4-BE49-F238E27FC236}">
                <a16:creationId xmlns:a16="http://schemas.microsoft.com/office/drawing/2014/main" id="{97D2E686-F84F-4256-AECB-383CEFD09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48" y="3124108"/>
            <a:ext cx="715839" cy="715839"/>
          </a:xfrm>
          <a:prstGeom prst="rect">
            <a:avLst/>
          </a:prstGeom>
        </p:spPr>
      </p:pic>
      <p:pic>
        <p:nvPicPr>
          <p:cNvPr id="19" name="Grafik 18" descr="Dokument mit einfarbiger Füllung">
            <a:extLst>
              <a:ext uri="{FF2B5EF4-FFF2-40B4-BE49-F238E27FC236}">
                <a16:creationId xmlns:a16="http://schemas.microsoft.com/office/drawing/2014/main" id="{E8EC486E-46FF-4BC8-9C45-FE6BCA04E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59" y="4099241"/>
            <a:ext cx="715839" cy="715839"/>
          </a:xfrm>
          <a:prstGeom prst="rect">
            <a:avLst/>
          </a:prstGeom>
        </p:spPr>
      </p:pic>
      <p:pic>
        <p:nvPicPr>
          <p:cNvPr id="20" name="Grafik 19" descr="Dokument mit einfarbiger Füllung">
            <a:extLst>
              <a:ext uri="{FF2B5EF4-FFF2-40B4-BE49-F238E27FC236}">
                <a16:creationId xmlns:a16="http://schemas.microsoft.com/office/drawing/2014/main" id="{DE803B64-18BA-4E36-A89E-465D20A17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59" y="5112776"/>
            <a:ext cx="715839" cy="71583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12DFC89-456C-4428-9EDD-83CD4F285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332" b="77321"/>
          <a:stretch/>
        </p:blipFill>
        <p:spPr>
          <a:xfrm>
            <a:off x="8320380" y="2777502"/>
            <a:ext cx="3274544" cy="1892000"/>
          </a:xfrm>
          <a:prstGeom prst="rect">
            <a:avLst/>
          </a:prstGeom>
        </p:spPr>
      </p:pic>
      <p:pic>
        <p:nvPicPr>
          <p:cNvPr id="21" name="Grafik 20" descr="Dokument mit einfarbiger Füllung">
            <a:extLst>
              <a:ext uri="{FF2B5EF4-FFF2-40B4-BE49-F238E27FC236}">
                <a16:creationId xmlns:a16="http://schemas.microsoft.com/office/drawing/2014/main" id="{6C53314B-B0D2-4105-83D6-3986C11AE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843091" y="3953036"/>
            <a:ext cx="2598472" cy="243281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00194FB-D3CE-459B-951A-9E4A700E286A}"/>
              </a:ext>
            </a:extLst>
          </p:cNvPr>
          <p:cNvSpPr txBox="1"/>
          <p:nvPr/>
        </p:nvSpPr>
        <p:spPr>
          <a:xfrm>
            <a:off x="3231151" y="3193794"/>
            <a:ext cx="238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Wer war Jacques Piccard?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74D56FD-E701-4D58-AA64-830556C9F10D}"/>
              </a:ext>
            </a:extLst>
          </p:cNvPr>
          <p:cNvSpPr txBox="1"/>
          <p:nvPr/>
        </p:nvSpPr>
        <p:spPr>
          <a:xfrm>
            <a:off x="2085388" y="4204625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2: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793B476-96AC-456C-B8B0-910772801A74}"/>
              </a:ext>
            </a:extLst>
          </p:cNvPr>
          <p:cNvSpPr txBox="1"/>
          <p:nvPr/>
        </p:nvSpPr>
        <p:spPr>
          <a:xfrm>
            <a:off x="2085388" y="5310940"/>
            <a:ext cx="13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Thema 3: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07222D9-842A-4A77-934E-367CBBF088F4}"/>
              </a:ext>
            </a:extLst>
          </p:cNvPr>
          <p:cNvSpPr txBox="1"/>
          <p:nvPr/>
        </p:nvSpPr>
        <p:spPr>
          <a:xfrm>
            <a:off x="6194569" y="1177728"/>
            <a:ext cx="6000774" cy="5262113"/>
          </a:xfrm>
          <a:prstGeom prst="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31" name="Grafik 30" descr="Verwirrte Person mit einfarbiger Füllung">
            <a:extLst>
              <a:ext uri="{FF2B5EF4-FFF2-40B4-BE49-F238E27FC236}">
                <a16:creationId xmlns:a16="http://schemas.microsoft.com/office/drawing/2014/main" id="{E7AB1068-B03C-4F6E-8D02-1337A67C6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6430" y="1954269"/>
            <a:ext cx="725006" cy="725006"/>
          </a:xfrm>
          <a:prstGeom prst="rect">
            <a:avLst/>
          </a:prstGeom>
        </p:spPr>
      </p:pic>
      <p:pic>
        <p:nvPicPr>
          <p:cNvPr id="32" name="Grafik 31" descr="Benutzer mit einfarbiger Füllung">
            <a:extLst>
              <a:ext uri="{FF2B5EF4-FFF2-40B4-BE49-F238E27FC236}">
                <a16:creationId xmlns:a16="http://schemas.microsoft.com/office/drawing/2014/main" id="{76C27662-F8F1-4B56-9F3E-5F211A101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3401" y="1833012"/>
            <a:ext cx="914400" cy="91440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B342814F-FF67-424E-87A3-DC9D39357FC3}"/>
              </a:ext>
            </a:extLst>
          </p:cNvPr>
          <p:cNvSpPr txBox="1"/>
          <p:nvPr/>
        </p:nvSpPr>
        <p:spPr>
          <a:xfrm>
            <a:off x="64799" y="1177727"/>
            <a:ext cx="6000774" cy="526211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369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5D83B-2A06-4BCE-8D8C-1222438CD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1" r="-1" b="33944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/>
            <a:r>
              <a:rPr lang="de-CH" sz="7200" dirty="0"/>
              <a:t>Wir tauchen gemeinsam ab</a:t>
            </a:r>
          </a:p>
        </p:txBody>
      </p:sp>
    </p:spTree>
    <p:extLst>
      <p:ext uri="{BB962C8B-B14F-4D97-AF65-F5344CB8AC3E}">
        <p14:creationId xmlns:p14="http://schemas.microsoft.com/office/powerpoint/2010/main" val="409815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FB096C9-927F-47A7-830D-9B1F4E05B7B6}"/>
              </a:ext>
            </a:extLst>
          </p:cNvPr>
          <p:cNvSpPr txBox="1">
            <a:spLocks/>
          </p:cNvSpPr>
          <p:nvPr/>
        </p:nvSpPr>
        <p:spPr>
          <a:xfrm>
            <a:off x="6326928" y="1253706"/>
            <a:ext cx="5185569" cy="3740805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dirty="0"/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5FE4ABEA-E4A7-4E19-9236-B3C3CE2A6B5C}"/>
              </a:ext>
            </a:extLst>
          </p:cNvPr>
          <p:cNvSpPr txBox="1">
            <a:spLocks/>
          </p:cNvSpPr>
          <p:nvPr/>
        </p:nvSpPr>
        <p:spPr>
          <a:xfrm>
            <a:off x="12477" y="2392392"/>
            <a:ext cx="5852596" cy="4100423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>
                <a:solidFill>
                  <a:srgbClr val="00B0F0"/>
                </a:solidFill>
              </a:rPr>
              <a:t>CHANCE: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00B0F0"/>
                </a:solidFill>
              </a:rPr>
              <a:t>Wenn ihr eine </a:t>
            </a:r>
            <a:r>
              <a:rPr lang="de-CH" b="1" u="sng" dirty="0">
                <a:solidFill>
                  <a:srgbClr val="00B0F0"/>
                </a:solidFill>
              </a:rPr>
              <a:t>1 oder 2 </a:t>
            </a:r>
            <a:r>
              <a:rPr lang="de-CH" b="1" dirty="0">
                <a:solidFill>
                  <a:srgbClr val="00B0F0"/>
                </a:solidFill>
              </a:rPr>
              <a:t>würfelt: </a:t>
            </a:r>
            <a:br>
              <a:rPr lang="de-CH" b="1" dirty="0">
                <a:solidFill>
                  <a:srgbClr val="00B0F0"/>
                </a:solidFill>
              </a:rPr>
            </a:br>
            <a:r>
              <a:rPr lang="de-CH" b="1" dirty="0">
                <a:solidFill>
                  <a:srgbClr val="00B0F0"/>
                </a:solidFill>
              </a:rPr>
              <a:t>           leider nichts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00B0F0"/>
                </a:solidFill>
              </a:rPr>
              <a:t>Wenn ihr eine </a:t>
            </a:r>
            <a:r>
              <a:rPr lang="de-CH" b="1" u="sng" dirty="0">
                <a:solidFill>
                  <a:srgbClr val="00B0F0"/>
                </a:solidFill>
              </a:rPr>
              <a:t>3 oder 4</a:t>
            </a:r>
            <a:r>
              <a:rPr lang="de-CH" b="1" dirty="0">
                <a:solidFill>
                  <a:srgbClr val="00B0F0"/>
                </a:solidFill>
              </a:rPr>
              <a:t> würfelt:</a:t>
            </a:r>
            <a:br>
              <a:rPr lang="de-CH" b="1" dirty="0">
                <a:solidFill>
                  <a:srgbClr val="00B0F0"/>
                </a:solidFill>
              </a:rPr>
            </a:br>
            <a:r>
              <a:rPr lang="de-CH" b="1" dirty="0">
                <a:solidFill>
                  <a:srgbClr val="00B0F0"/>
                </a:solidFill>
              </a:rPr>
              <a:t>           + ½ 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00B0F0"/>
                </a:solidFill>
              </a:rPr>
              <a:t>Wenn ihr eine </a:t>
            </a:r>
            <a:r>
              <a:rPr lang="de-CH" b="1" u="sng" dirty="0">
                <a:solidFill>
                  <a:srgbClr val="00B0F0"/>
                </a:solidFill>
              </a:rPr>
              <a:t>5 oder 6</a:t>
            </a:r>
            <a:r>
              <a:rPr lang="de-CH" b="1" dirty="0">
                <a:solidFill>
                  <a:srgbClr val="00B0F0"/>
                </a:solidFill>
              </a:rPr>
              <a:t> würfelt:</a:t>
            </a:r>
            <a:br>
              <a:rPr lang="de-CH" b="1" dirty="0">
                <a:solidFill>
                  <a:srgbClr val="00B0F0"/>
                </a:solidFill>
              </a:rPr>
            </a:br>
            <a:r>
              <a:rPr lang="de-CH" b="1" dirty="0">
                <a:solidFill>
                  <a:srgbClr val="00B0F0"/>
                </a:solidFill>
              </a:rPr>
              <a:t>           + 1 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600" b="1" dirty="0">
              <a:solidFill>
                <a:srgbClr val="00B0F0"/>
              </a:solidFill>
            </a:endParaRPr>
          </a:p>
          <a:p>
            <a:endParaRPr lang="de-CH" sz="2800" b="1" dirty="0">
              <a:solidFill>
                <a:srgbClr val="00B0F0"/>
              </a:solidFill>
            </a:endParaRP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9974652-B645-496D-9FE1-3B67D35D7C29}"/>
              </a:ext>
            </a:extLst>
          </p:cNvPr>
          <p:cNvSpPr txBox="1">
            <a:spLocks/>
          </p:cNvSpPr>
          <p:nvPr/>
        </p:nvSpPr>
        <p:spPr>
          <a:xfrm>
            <a:off x="283922" y="13732"/>
            <a:ext cx="5839261" cy="1166030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b="1" dirty="0">
                <a:solidFill>
                  <a:srgbClr val="00B0F0"/>
                </a:solidFill>
              </a:rPr>
              <a:t>Würfel-Joker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b="1" dirty="0">
              <a:solidFill>
                <a:srgbClr val="00B0F0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D6E0C5F-7184-46BC-AAAF-A681CEE5DAE7}"/>
              </a:ext>
            </a:extLst>
          </p:cNvPr>
          <p:cNvSpPr txBox="1">
            <a:spLocks/>
          </p:cNvSpPr>
          <p:nvPr/>
        </p:nvSpPr>
        <p:spPr>
          <a:xfrm>
            <a:off x="271445" y="661732"/>
            <a:ext cx="6055483" cy="1166030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Corbel" panose="020B0503020204020204" pitchFamily="34" charset="0"/>
              <a:buNone/>
              <a:defRPr sz="20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>
                <a:solidFill>
                  <a:srgbClr val="00B0F0"/>
                </a:solidFill>
              </a:rPr>
              <a:t>Pro Spiellektion erhält euer Team die Chance, beim Würfel-Joker mitzumachen.</a:t>
            </a:r>
          </a:p>
        </p:txBody>
      </p:sp>
      <p:pic>
        <p:nvPicPr>
          <p:cNvPr id="6" name="Grafik 5" descr="Würfel mit einfarbiger Füllung">
            <a:extLst>
              <a:ext uri="{FF2B5EF4-FFF2-40B4-BE49-F238E27FC236}">
                <a16:creationId xmlns:a16="http://schemas.microsoft.com/office/drawing/2014/main" id="{496DB231-2C5E-456F-B1CF-91E91D95D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515" y="3646098"/>
            <a:ext cx="1797907" cy="1797907"/>
          </a:xfrm>
          <a:prstGeom prst="rect">
            <a:avLst/>
          </a:prstGeom>
        </p:spPr>
      </p:pic>
      <p:pic>
        <p:nvPicPr>
          <p:cNvPr id="9" name="Grafik 8" descr="Offene Hand Silhouette">
            <a:extLst>
              <a:ext uri="{FF2B5EF4-FFF2-40B4-BE49-F238E27FC236}">
                <a16:creationId xmlns:a16="http://schemas.microsoft.com/office/drawing/2014/main" id="{8EF908A2-8881-412E-92E9-D49693F8A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3261" y="4170871"/>
            <a:ext cx="3163019" cy="3163019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0CA6D62E-A896-4C04-82F7-BC4DBAFDB013}"/>
              </a:ext>
            </a:extLst>
          </p:cNvPr>
          <p:cNvSpPr txBox="1"/>
          <p:nvPr/>
        </p:nvSpPr>
        <p:spPr>
          <a:xfrm>
            <a:off x="12477" y="37173"/>
            <a:ext cx="5865073" cy="226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6BC0E8-0C39-4AC3-8EF6-8F0DAC9A4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139" y="0"/>
            <a:ext cx="6266338" cy="332979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CAEE50A-F61D-4656-85CE-DF5581187D88}"/>
              </a:ext>
            </a:extLst>
          </p:cNvPr>
          <p:cNvSpPr txBox="1"/>
          <p:nvPr/>
        </p:nvSpPr>
        <p:spPr>
          <a:xfrm>
            <a:off x="12477" y="2305173"/>
            <a:ext cx="5865073" cy="4572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D3CA398-0AA7-4102-9092-FCD284C7A067}"/>
              </a:ext>
            </a:extLst>
          </p:cNvPr>
          <p:cNvSpPr txBox="1"/>
          <p:nvPr/>
        </p:nvSpPr>
        <p:spPr>
          <a:xfrm>
            <a:off x="7683261" y="1794813"/>
            <a:ext cx="4419685" cy="147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1614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7F2B0-317A-455E-8B04-F675EE26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72242"/>
          </a:xfrm>
        </p:spPr>
        <p:txBody>
          <a:bodyPr/>
          <a:lstStyle/>
          <a:p>
            <a:pPr algn="ctr"/>
            <a:r>
              <a:rPr lang="de-CH" sz="4000" dirty="0"/>
              <a:t>Übersicht Punktestand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C02002-82CD-4AD6-B088-41F4AF4F1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51" y="1978054"/>
            <a:ext cx="9144000" cy="402907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93EB1BF-B0D3-4B77-A1F2-BD406915E575}"/>
              </a:ext>
            </a:extLst>
          </p:cNvPr>
          <p:cNvSpPr txBox="1">
            <a:spLocks/>
          </p:cNvSpPr>
          <p:nvPr/>
        </p:nvSpPr>
        <p:spPr>
          <a:xfrm>
            <a:off x="1788151" y="1558236"/>
            <a:ext cx="9242158" cy="604119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800" dirty="0"/>
              <a:t>Womöglich nach der ersten Spiellektion... </a:t>
            </a:r>
          </a:p>
        </p:txBody>
      </p:sp>
    </p:spTree>
    <p:extLst>
      <p:ext uri="{BB962C8B-B14F-4D97-AF65-F5344CB8AC3E}">
        <p14:creationId xmlns:p14="http://schemas.microsoft.com/office/powerpoint/2010/main" val="1136451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47F2B0-317A-455E-8B04-F675EE26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823" y="1346268"/>
            <a:ext cx="8868354" cy="2463667"/>
          </a:xfrm>
        </p:spPr>
        <p:txBody>
          <a:bodyPr anchor="b">
            <a:normAutofit/>
          </a:bodyPr>
          <a:lstStyle/>
          <a:p>
            <a:pPr algn="ctr"/>
            <a:r>
              <a:rPr lang="de-CH" sz="6600"/>
              <a:t>Gruppeneinteilung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971AE50-BB3F-4AAD-A3C5-8ADC8B691F25}"/>
              </a:ext>
            </a:extLst>
          </p:cNvPr>
          <p:cNvSpPr txBox="1">
            <a:spLocks/>
          </p:cNvSpPr>
          <p:nvPr/>
        </p:nvSpPr>
        <p:spPr>
          <a:xfrm>
            <a:off x="2619376" y="3809935"/>
            <a:ext cx="6953250" cy="1524066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3800" b="0" dirty="0"/>
              <a:t>Wer </a:t>
            </a:r>
            <a:r>
              <a:rPr lang="de-CH" sz="3800" b="0"/>
              <a:t>mit wem, </a:t>
            </a:r>
            <a:r>
              <a:rPr lang="de-CH" sz="3800" b="0" dirty="0"/>
              <a:t>entscheidet das </a:t>
            </a:r>
            <a:r>
              <a:rPr lang="de-CH" sz="3800" dirty="0"/>
              <a:t>Los</a:t>
            </a:r>
          </a:p>
        </p:txBody>
      </p:sp>
    </p:spTree>
    <p:extLst>
      <p:ext uri="{BB962C8B-B14F-4D97-AF65-F5344CB8AC3E}">
        <p14:creationId xmlns:p14="http://schemas.microsoft.com/office/powerpoint/2010/main" val="3742191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7F2B0-317A-455E-8B04-F675EE26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72242"/>
          </a:xfrm>
        </p:spPr>
        <p:txBody>
          <a:bodyPr/>
          <a:lstStyle/>
          <a:p>
            <a:pPr algn="ctr"/>
            <a:r>
              <a:rPr lang="de-CH" sz="4000" dirty="0"/>
              <a:t>Quellen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94FA3A-DF4D-406C-A45B-B391263C0001}"/>
              </a:ext>
            </a:extLst>
          </p:cNvPr>
          <p:cNvSpPr txBox="1"/>
          <p:nvPr/>
        </p:nvSpPr>
        <p:spPr>
          <a:xfrm>
            <a:off x="626609" y="2474893"/>
            <a:ext cx="11392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 </a:t>
            </a:r>
            <a:r>
              <a:rPr lang="de-CH" sz="2000" dirty="0"/>
              <a:t>Schweizer</a:t>
            </a:r>
            <a:r>
              <a:rPr lang="de-CH" dirty="0"/>
              <a:t> Flagge</a:t>
            </a:r>
            <a:br>
              <a:rPr lang="de-CH" dirty="0"/>
            </a:br>
            <a:r>
              <a:rPr lang="de-CH" dirty="0">
                <a:hlinkClick r:id="rId2"/>
              </a:rPr>
              <a:t>https://de.wikipedia.org/wiki/Schweiz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2328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de-CH" sz="4500" dirty="0"/>
              <a:t>Verteilt euch im Raum</a:t>
            </a:r>
            <a:br>
              <a:rPr lang="de-CH" sz="4500" dirty="0"/>
            </a:br>
            <a:r>
              <a:rPr lang="de-CH" sz="4500" dirty="0"/>
              <a:t>mit mind. 1m Abstand zu einander.</a:t>
            </a:r>
          </a:p>
        </p:txBody>
      </p:sp>
    </p:spTree>
    <p:extLst>
      <p:ext uri="{BB962C8B-B14F-4D97-AF65-F5344CB8AC3E}">
        <p14:creationId xmlns:p14="http://schemas.microsoft.com/office/powerpoint/2010/main" val="347195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1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21">
            <a:extLst>
              <a:ext uri="{FF2B5EF4-FFF2-40B4-BE49-F238E27FC236}">
                <a16:creationId xmlns:a16="http://schemas.microsoft.com/office/drawing/2014/main" id="{29BA1798-17F7-4F80-A991-C449074B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23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25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27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29">
            <a:extLst>
              <a:ext uri="{FF2B5EF4-FFF2-40B4-BE49-F238E27FC236}">
                <a16:creationId xmlns:a16="http://schemas.microsoft.com/office/drawing/2014/main" id="{AA4342DD-7680-4127-930E-CCB5085E3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31">
            <a:extLst>
              <a:ext uri="{FF2B5EF4-FFF2-40B4-BE49-F238E27FC236}">
                <a16:creationId xmlns:a16="http://schemas.microsoft.com/office/drawing/2014/main" id="{F1FF0434-7F50-41AF-93EE-7466DED91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3" name="Freeform: Shape 33">
            <a:extLst>
              <a:ext uri="{FF2B5EF4-FFF2-40B4-BE49-F238E27FC236}">
                <a16:creationId xmlns:a16="http://schemas.microsoft.com/office/drawing/2014/main" id="{217ADE80-AC1E-4A7D-916F-75AF3D3F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4" name="Freeform: Shape 35">
            <a:extLst>
              <a:ext uri="{FF2B5EF4-FFF2-40B4-BE49-F238E27FC236}">
                <a16:creationId xmlns:a16="http://schemas.microsoft.com/office/drawing/2014/main" id="{7D8DC9C7-2C47-4A29-8D99-5A642EC4A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5" name="Rectangle 37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D26D8264-C93B-40BD-9D51-958C8477A9CD}"/>
              </a:ext>
            </a:extLst>
          </p:cNvPr>
          <p:cNvSpPr txBox="1">
            <a:spLocks/>
          </p:cNvSpPr>
          <p:nvPr/>
        </p:nvSpPr>
        <p:spPr>
          <a:xfrm>
            <a:off x="1292475" y="231380"/>
            <a:ext cx="3686730" cy="1247315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VR-Brille</a:t>
            </a:r>
          </a:p>
        </p:txBody>
      </p:sp>
      <p:sp>
        <p:nvSpPr>
          <p:cNvPr id="56" name="Freeform: Shape 39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4611" y="0"/>
            <a:ext cx="5107387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06375D-5D21-4F0A-8229-31E60C5B3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2" r="4" b="4"/>
          <a:stretch/>
        </p:blipFill>
        <p:spPr>
          <a:xfrm>
            <a:off x="7293798" y="10"/>
            <a:ext cx="4898203" cy="3488426"/>
          </a:xfrm>
          <a:custGeom>
            <a:avLst/>
            <a:gdLst/>
            <a:ahLst/>
            <a:cxnLst/>
            <a:rect l="l" t="t" r="r" b="b"/>
            <a:pathLst>
              <a:path w="4898203" h="3470148">
                <a:moveTo>
                  <a:pt x="1619455" y="0"/>
                </a:moveTo>
                <a:lnTo>
                  <a:pt x="2712688" y="0"/>
                </a:lnTo>
                <a:lnTo>
                  <a:pt x="3492854" y="0"/>
                </a:lnTo>
                <a:lnTo>
                  <a:pt x="4540916" y="0"/>
                </a:lnTo>
                <a:lnTo>
                  <a:pt x="4707219" y="0"/>
                </a:lnTo>
                <a:lnTo>
                  <a:pt x="4898203" y="0"/>
                </a:lnTo>
                <a:lnTo>
                  <a:pt x="4898203" y="3470148"/>
                </a:lnTo>
                <a:lnTo>
                  <a:pt x="0" y="3470148"/>
                </a:lnTo>
                <a:lnTo>
                  <a:pt x="3126" y="3337395"/>
                </a:lnTo>
                <a:cubicBezTo>
                  <a:pt x="69921" y="1928213"/>
                  <a:pt x="634366" y="708413"/>
                  <a:pt x="1597331" y="14997"/>
                </a:cubicBezTo>
                <a:close/>
              </a:path>
            </a:pathLst>
          </a:custGeom>
        </p:spPr>
      </p:pic>
      <p:sp>
        <p:nvSpPr>
          <p:cNvPr id="57" name="Freeform: Shape 41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528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8" name="Freeform: Shape 43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98579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DE6F9C-51EA-4470-9F80-D9B0185B2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88" r="-3" b="-3"/>
          <a:stretch/>
        </p:blipFill>
        <p:spPr>
          <a:xfrm>
            <a:off x="7290230" y="3534156"/>
            <a:ext cx="4901771" cy="3323844"/>
          </a:xfrm>
          <a:custGeom>
            <a:avLst/>
            <a:gdLst/>
            <a:ahLst/>
            <a:cxnLst/>
            <a:rect l="l" t="t" r="r" b="b"/>
            <a:pathLst>
              <a:path w="4901771" h="3305556">
                <a:moveTo>
                  <a:pt x="1630" y="0"/>
                </a:moveTo>
                <a:lnTo>
                  <a:pt x="4901771" y="0"/>
                </a:lnTo>
                <a:lnTo>
                  <a:pt x="4901771" y="3305556"/>
                </a:lnTo>
                <a:lnTo>
                  <a:pt x="4710787" y="3305556"/>
                </a:lnTo>
                <a:lnTo>
                  <a:pt x="4544484" y="3305556"/>
                </a:lnTo>
                <a:lnTo>
                  <a:pt x="3496422" y="3305556"/>
                </a:lnTo>
                <a:lnTo>
                  <a:pt x="2716256" y="3305556"/>
                </a:lnTo>
                <a:lnTo>
                  <a:pt x="2502754" y="3305556"/>
                </a:lnTo>
                <a:lnTo>
                  <a:pt x="2390998" y="3228155"/>
                </a:lnTo>
                <a:cubicBezTo>
                  <a:pt x="2217180" y="3100664"/>
                  <a:pt x="2046553" y="2962953"/>
                  <a:pt x="1874350" y="2822370"/>
                </a:cubicBezTo>
                <a:cubicBezTo>
                  <a:pt x="928725" y="2050395"/>
                  <a:pt x="0" y="1416687"/>
                  <a:pt x="0" y="69212"/>
                </a:cubicBezTo>
                <a:close/>
              </a:path>
            </a:pathLst>
          </a:cu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8D704D05-B06D-4629-ACB0-2D22C5878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5" y="1509348"/>
            <a:ext cx="3686730" cy="3686730"/>
          </a:xfrm>
          <a:prstGeom prst="rect">
            <a:avLst/>
          </a:prstGeom>
        </p:spPr>
      </p:pic>
      <p:sp>
        <p:nvSpPr>
          <p:cNvPr id="45" name="Untertitel 2">
            <a:extLst>
              <a:ext uri="{FF2B5EF4-FFF2-40B4-BE49-F238E27FC236}">
                <a16:creationId xmlns:a16="http://schemas.microsoft.com/office/drawing/2014/main" id="{95DC64E9-54C9-4249-8B20-E83AF1661477}"/>
              </a:ext>
            </a:extLst>
          </p:cNvPr>
          <p:cNvSpPr txBox="1">
            <a:spLocks/>
          </p:cNvSpPr>
          <p:nvPr/>
        </p:nvSpPr>
        <p:spPr>
          <a:xfrm>
            <a:off x="1292472" y="4956375"/>
            <a:ext cx="3739603" cy="1247315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360Grad Video</a:t>
            </a:r>
          </a:p>
        </p:txBody>
      </p:sp>
    </p:spTree>
    <p:extLst>
      <p:ext uri="{BB962C8B-B14F-4D97-AF65-F5344CB8AC3E}">
        <p14:creationId xmlns:p14="http://schemas.microsoft.com/office/powerpoint/2010/main" val="412598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0" y="0"/>
            <a:ext cx="3996503" cy="1190445"/>
          </a:xfrm>
        </p:spPr>
        <p:txBody>
          <a:bodyPr anchor="b">
            <a:normAutofit/>
          </a:bodyPr>
          <a:lstStyle/>
          <a:p>
            <a:r>
              <a:rPr lang="de-CH" dirty="0"/>
              <a:t>Samsung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D1FC80-9650-4D54-A7A4-2BE7D8C9A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79"/>
          <a:stretch/>
        </p:blipFill>
        <p:spPr>
          <a:xfrm>
            <a:off x="3772230" y="0"/>
            <a:ext cx="6159649" cy="649797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623BB74-0315-4499-8E75-56495534D2E2}"/>
              </a:ext>
            </a:extLst>
          </p:cNvPr>
          <p:cNvSpPr/>
          <p:nvPr/>
        </p:nvSpPr>
        <p:spPr>
          <a:xfrm>
            <a:off x="9149750" y="656691"/>
            <a:ext cx="626853" cy="337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603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578" y="33870"/>
            <a:ext cx="3996503" cy="1190445"/>
          </a:xfrm>
        </p:spPr>
        <p:txBody>
          <a:bodyPr anchor="b">
            <a:normAutofit/>
          </a:bodyPr>
          <a:lstStyle/>
          <a:p>
            <a:r>
              <a:rPr lang="de-CH"/>
              <a:t>YouTube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41FA09-5919-4C5A-BA3C-97CE4422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748" y="0"/>
            <a:ext cx="3996503" cy="6858000"/>
          </a:xfrm>
          <a:prstGeom prst="rect">
            <a:avLst/>
          </a:prstGeom>
        </p:spPr>
      </p:pic>
      <p:sp>
        <p:nvSpPr>
          <p:cNvPr id="6" name="Pfeil: nach links 5">
            <a:extLst>
              <a:ext uri="{FF2B5EF4-FFF2-40B4-BE49-F238E27FC236}">
                <a16:creationId xmlns:a16="http://schemas.microsoft.com/office/drawing/2014/main" id="{30CC2A7C-3E3A-42DD-AF77-BB57139BF51D}"/>
              </a:ext>
            </a:extLst>
          </p:cNvPr>
          <p:cNvSpPr/>
          <p:nvPr/>
        </p:nvSpPr>
        <p:spPr>
          <a:xfrm rot="1306458">
            <a:off x="7986150" y="331497"/>
            <a:ext cx="1051670" cy="41295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70E9907-61C4-4D50-A2E3-BE8BA6DED8C8}"/>
              </a:ext>
            </a:extLst>
          </p:cNvPr>
          <p:cNvSpPr txBox="1"/>
          <p:nvPr/>
        </p:nvSpPr>
        <p:spPr>
          <a:xfrm>
            <a:off x="8402129" y="3503427"/>
            <a:ext cx="36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dirty="0">
                <a:solidFill>
                  <a:srgbClr val="FF0000"/>
                </a:solidFill>
              </a:rPr>
              <a:t>Qualität</a:t>
            </a:r>
            <a:r>
              <a:rPr lang="de-CH" b="1" dirty="0">
                <a:solidFill>
                  <a:srgbClr val="FF0000"/>
                </a:solidFill>
              </a:rPr>
              <a:t> «2160s» </a:t>
            </a:r>
            <a:r>
              <a:rPr lang="de-CH" dirty="0">
                <a:solidFill>
                  <a:srgbClr val="FF0000"/>
                </a:solidFill>
              </a:rPr>
              <a:t>wählen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EE586F6-7B18-43DE-A431-6117D89D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533" y="319999"/>
            <a:ext cx="3228569" cy="3034855"/>
          </a:xfrm>
          <a:prstGeom prst="rect">
            <a:avLst/>
          </a:prstGeom>
        </p:spPr>
      </p:pic>
      <p:sp>
        <p:nvSpPr>
          <p:cNvPr id="16" name="Pfeil: nach links 15">
            <a:extLst>
              <a:ext uri="{FF2B5EF4-FFF2-40B4-BE49-F238E27FC236}">
                <a16:creationId xmlns:a16="http://schemas.microsoft.com/office/drawing/2014/main" id="{5BABFCCA-4374-4989-B6B7-0D788C1C02BE}"/>
              </a:ext>
            </a:extLst>
          </p:cNvPr>
          <p:cNvSpPr/>
          <p:nvPr/>
        </p:nvSpPr>
        <p:spPr>
          <a:xfrm rot="11620781">
            <a:off x="3499203" y="4455287"/>
            <a:ext cx="3803490" cy="202439"/>
          </a:xfrm>
          <a:prstGeom prst="leftArrow">
            <a:avLst>
              <a:gd name="adj1" fmla="val 4541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55C3F10-D83B-43C0-9102-78121A3098EA}"/>
              </a:ext>
            </a:extLst>
          </p:cNvPr>
          <p:cNvSpPr txBox="1"/>
          <p:nvPr/>
        </p:nvSpPr>
        <p:spPr>
          <a:xfrm>
            <a:off x="1412661" y="3823741"/>
            <a:ext cx="36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2. «Brille» wählen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1840437-3DBA-4DAB-819E-510DCB03F904}"/>
              </a:ext>
            </a:extLst>
          </p:cNvPr>
          <p:cNvSpPr/>
          <p:nvPr/>
        </p:nvSpPr>
        <p:spPr>
          <a:xfrm>
            <a:off x="9569571" y="369143"/>
            <a:ext cx="1282460" cy="3376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057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D77FD6A-D618-42FA-9B98-AC44880E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29089" y="-1075219"/>
            <a:ext cx="5467938" cy="97256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81ACA0-66CE-436E-B56F-C97D5057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0" y="0"/>
            <a:ext cx="3996503" cy="1190445"/>
          </a:xfrm>
        </p:spPr>
        <p:txBody>
          <a:bodyPr anchor="b">
            <a:normAutofit/>
          </a:bodyPr>
          <a:lstStyle/>
          <a:p>
            <a:r>
              <a:rPr lang="de-CH" dirty="0"/>
              <a:t>iPhones</a:t>
            </a:r>
          </a:p>
        </p:txBody>
      </p:sp>
      <p:sp>
        <p:nvSpPr>
          <p:cNvPr id="16" name="Pfeil: nach links 15">
            <a:extLst>
              <a:ext uri="{FF2B5EF4-FFF2-40B4-BE49-F238E27FC236}">
                <a16:creationId xmlns:a16="http://schemas.microsoft.com/office/drawing/2014/main" id="{5BABFCCA-4374-4989-B6B7-0D788C1C02BE}"/>
              </a:ext>
            </a:extLst>
          </p:cNvPr>
          <p:cNvSpPr/>
          <p:nvPr/>
        </p:nvSpPr>
        <p:spPr>
          <a:xfrm rot="1124823">
            <a:off x="3879511" y="4565286"/>
            <a:ext cx="881842" cy="2111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55C3F10-D83B-43C0-9102-78121A3098EA}"/>
              </a:ext>
            </a:extLst>
          </p:cNvPr>
          <p:cNvSpPr txBox="1"/>
          <p:nvPr/>
        </p:nvSpPr>
        <p:spPr>
          <a:xfrm>
            <a:off x="4697122" y="4348029"/>
            <a:ext cx="36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3. «</a:t>
            </a:r>
            <a:r>
              <a:rPr lang="de-CH" dirty="0" err="1">
                <a:solidFill>
                  <a:srgbClr val="FF0000"/>
                </a:solidFill>
              </a:rPr>
              <a:t>play</a:t>
            </a:r>
            <a:r>
              <a:rPr lang="de-CH" dirty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06449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8E67C46B-A938-4097-99F5-BCE51CEB9E46}"/>
              </a:ext>
            </a:extLst>
          </p:cNvPr>
          <p:cNvSpPr txBox="1">
            <a:spLocks/>
          </p:cNvSpPr>
          <p:nvPr/>
        </p:nvSpPr>
        <p:spPr>
          <a:xfrm>
            <a:off x="1356879" y="3338423"/>
            <a:ext cx="10074199" cy="212967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Font typeface="+mj-lt"/>
              <a:buAutoNum type="arabicPeriod"/>
            </a:pPr>
            <a:r>
              <a:rPr lang="de-CH" dirty="0"/>
              <a:t>Video einstellen</a:t>
            </a:r>
          </a:p>
          <a:p>
            <a:pPr marL="914400" indent="-914400">
              <a:buFont typeface="+mj-lt"/>
              <a:buAutoNum type="arabicPeriod"/>
            </a:pPr>
            <a:r>
              <a:rPr lang="de-CH" dirty="0"/>
              <a:t>Kopfhörer anschliessen</a:t>
            </a:r>
          </a:p>
          <a:p>
            <a:pPr marL="914400" indent="-914400">
              <a:buFont typeface="+mj-lt"/>
              <a:buAutoNum type="arabicPeriod"/>
            </a:pPr>
            <a:r>
              <a:rPr lang="de-CH" dirty="0"/>
              <a:t>Handy in VR-Brille legen</a:t>
            </a:r>
          </a:p>
        </p:txBody>
      </p:sp>
    </p:spTree>
    <p:extLst>
      <p:ext uri="{BB962C8B-B14F-4D97-AF65-F5344CB8AC3E}">
        <p14:creationId xmlns:p14="http://schemas.microsoft.com/office/powerpoint/2010/main" val="2116506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id="{8E67C46B-A938-4097-99F5-BCE51CEB9E46}"/>
              </a:ext>
            </a:extLst>
          </p:cNvPr>
          <p:cNvSpPr txBox="1">
            <a:spLocks/>
          </p:cNvSpPr>
          <p:nvPr/>
        </p:nvSpPr>
        <p:spPr>
          <a:xfrm>
            <a:off x="1267246" y="2579299"/>
            <a:ext cx="10074199" cy="212967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4400" dirty="0"/>
              <a:t>Das Video dauert knapp 8min.</a:t>
            </a:r>
          </a:p>
          <a:p>
            <a:pPr algn="ctr"/>
            <a:r>
              <a:rPr lang="de-CH" sz="4400" dirty="0"/>
              <a:t>Danach setzt ihr euch wieder an euren Platz.</a:t>
            </a:r>
          </a:p>
        </p:txBody>
      </p:sp>
    </p:spTree>
    <p:extLst>
      <p:ext uri="{BB962C8B-B14F-4D97-AF65-F5344CB8AC3E}">
        <p14:creationId xmlns:p14="http://schemas.microsoft.com/office/powerpoint/2010/main" val="376491260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RightStep">
      <a:dk1>
        <a:srgbClr val="000000"/>
      </a:dk1>
      <a:lt1>
        <a:srgbClr val="FFFFFF"/>
      </a:lt1>
      <a:dk2>
        <a:srgbClr val="2E213B"/>
      </a:dk2>
      <a:lt2>
        <a:srgbClr val="E2E2E8"/>
      </a:lt2>
      <a:accent1>
        <a:srgbClr val="9EA365"/>
      </a:accent1>
      <a:accent2>
        <a:srgbClr val="83AC59"/>
      </a:accent2>
      <a:accent3>
        <a:srgbClr val="6BAF64"/>
      </a:accent3>
      <a:accent4>
        <a:srgbClr val="5CB178"/>
      </a:accent4>
      <a:accent5>
        <a:srgbClr val="6BAD9C"/>
      </a:accent5>
      <a:accent6>
        <a:srgbClr val="5CABBA"/>
      </a:accent6>
      <a:hlink>
        <a:srgbClr val="6F69AE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Microsoft Office PowerPoint</Application>
  <PresentationFormat>Breitbild</PresentationFormat>
  <Paragraphs>114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Meiryo</vt:lpstr>
      <vt:lpstr>Arial</vt:lpstr>
      <vt:lpstr>Calibri</vt:lpstr>
      <vt:lpstr>Corbel</vt:lpstr>
      <vt:lpstr>SketchLinesVTI</vt:lpstr>
      <vt:lpstr>Unentdeckte Tiefen</vt:lpstr>
      <vt:lpstr>Wir tauchen gemeinsam ab</vt:lpstr>
      <vt:lpstr>Verteilt euch im Raum mit mind. 1m Abstand zu einander.</vt:lpstr>
      <vt:lpstr>PowerPoint-Präsentation</vt:lpstr>
      <vt:lpstr>Samsung</vt:lpstr>
      <vt:lpstr>YouTube</vt:lpstr>
      <vt:lpstr>iPhones</vt:lpstr>
      <vt:lpstr>PowerPoint-Präsentation</vt:lpstr>
      <vt:lpstr>PowerPoint-Präsentation</vt:lpstr>
      <vt:lpstr>Zu zweit austauschen:</vt:lpstr>
      <vt:lpstr>Was ist die Tiefsee?</vt:lpstr>
      <vt:lpstr>PowerPoint-Präsentation</vt:lpstr>
      <vt:lpstr>Wie funktioniert das Spiel?</vt:lpstr>
      <vt:lpstr>PowerPoint-Präsentation</vt:lpstr>
      <vt:lpstr>PowerPoint-Präsentation</vt:lpstr>
      <vt:lpstr>PowerPoint-Präsentation</vt:lpstr>
      <vt:lpstr>PowerPoint-Präsentation</vt:lpstr>
      <vt:lpstr>Spielaufbau</vt:lpstr>
      <vt:lpstr>Jede Spiellektion besteht aus 2 Phasen</vt:lpstr>
      <vt:lpstr>PowerPoint-Präsentation</vt:lpstr>
      <vt:lpstr>Übersicht Punktestand</vt:lpstr>
      <vt:lpstr>Gruppeneinteilung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Unentdeckte Tiefen</dc:title>
  <dc:creator>Peverelli, Claudia</dc:creator>
  <cp:lastModifiedBy>Peverelli, Claudia</cp:lastModifiedBy>
  <cp:revision>1</cp:revision>
  <dcterms:created xsi:type="dcterms:W3CDTF">2021-01-14T13:46:13Z</dcterms:created>
  <dcterms:modified xsi:type="dcterms:W3CDTF">2021-07-08T10:20:57Z</dcterms:modified>
</cp:coreProperties>
</file>